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9FF32-D4BD-45CB-9803-A56CEC223BD0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416CCF-3123-437B-94D4-ED4DAC83D48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649148" y="558010"/>
            <a:ext cx="4173112" cy="736996"/>
            <a:chOff x="1649148" y="558010"/>
            <a:chExt cx="4173112" cy="736996"/>
          </a:xfrm>
        </p:grpSpPr>
        <p:sp>
          <p:nvSpPr>
            <p:cNvPr id="2" name="Freeform 1"/>
            <p:cNvSpPr/>
            <p:nvPr/>
          </p:nvSpPr>
          <p:spPr>
            <a:xfrm>
              <a:off x="1649148" y="560714"/>
              <a:ext cx="251801" cy="506421"/>
            </a:xfrm>
            <a:custGeom>
              <a:avLst/>
              <a:gdLst/>
              <a:ahLst/>
              <a:cxnLst/>
              <a:rect l="0" t="0" r="0" b="0"/>
              <a:pathLst>
                <a:path w="251801" h="506421">
                  <a:moveTo>
                    <a:pt x="35411" y="70995"/>
                  </a:moveTo>
                  <a:lnTo>
                    <a:pt x="15168" y="114958"/>
                  </a:lnTo>
                  <a:lnTo>
                    <a:pt x="10217" y="117851"/>
                  </a:lnTo>
                  <a:lnTo>
                    <a:pt x="5747" y="116271"/>
                  </a:lnTo>
                  <a:lnTo>
                    <a:pt x="1597" y="111707"/>
                  </a:lnTo>
                  <a:lnTo>
                    <a:pt x="0" y="105156"/>
                  </a:lnTo>
                  <a:lnTo>
                    <a:pt x="1346" y="88517"/>
                  </a:lnTo>
                  <a:lnTo>
                    <a:pt x="12082" y="72544"/>
                  </a:lnTo>
                  <a:lnTo>
                    <a:pt x="71587" y="16074"/>
                  </a:lnTo>
                  <a:lnTo>
                    <a:pt x="90094" y="6421"/>
                  </a:lnTo>
                  <a:lnTo>
                    <a:pt x="125833" y="0"/>
                  </a:lnTo>
                  <a:lnTo>
                    <a:pt x="149298" y="4737"/>
                  </a:lnTo>
                  <a:lnTo>
                    <a:pt x="179120" y="20558"/>
                  </a:lnTo>
                  <a:lnTo>
                    <a:pt x="202774" y="43183"/>
                  </a:lnTo>
                  <a:lnTo>
                    <a:pt x="231727" y="82269"/>
                  </a:lnTo>
                  <a:lnTo>
                    <a:pt x="241758" y="124509"/>
                  </a:lnTo>
                  <a:lnTo>
                    <a:pt x="246317" y="181608"/>
                  </a:lnTo>
                  <a:lnTo>
                    <a:pt x="251800" y="219193"/>
                  </a:lnTo>
                  <a:lnTo>
                    <a:pt x="247055" y="266334"/>
                  </a:lnTo>
                  <a:lnTo>
                    <a:pt x="237071" y="316177"/>
                  </a:lnTo>
                  <a:lnTo>
                    <a:pt x="216448" y="372413"/>
                  </a:lnTo>
                  <a:lnTo>
                    <a:pt x="201356" y="403630"/>
                  </a:lnTo>
                  <a:lnTo>
                    <a:pt x="153199" y="461099"/>
                  </a:lnTo>
                  <a:lnTo>
                    <a:pt x="136894" y="479511"/>
                  </a:lnTo>
                  <a:lnTo>
                    <a:pt x="97831" y="500863"/>
                  </a:lnTo>
                  <a:lnTo>
                    <a:pt x="87553" y="504973"/>
                  </a:lnTo>
                  <a:lnTo>
                    <a:pt x="66774" y="506420"/>
                  </a:lnTo>
                  <a:lnTo>
                    <a:pt x="56320" y="505168"/>
                  </a:lnTo>
                  <a:lnTo>
                    <a:pt x="48180" y="500824"/>
                  </a:lnTo>
                  <a:lnTo>
                    <a:pt x="36017" y="486638"/>
                  </a:lnTo>
                  <a:lnTo>
                    <a:pt x="33475" y="477942"/>
                  </a:lnTo>
                  <a:lnTo>
                    <a:pt x="33771" y="458921"/>
                  </a:lnTo>
                  <a:lnTo>
                    <a:pt x="46104" y="428482"/>
                  </a:lnTo>
                  <a:lnTo>
                    <a:pt x="64576" y="402825"/>
                  </a:lnTo>
                  <a:lnTo>
                    <a:pt x="84248" y="393950"/>
                  </a:lnTo>
                  <a:lnTo>
                    <a:pt x="135005" y="388253"/>
                  </a:lnTo>
                  <a:lnTo>
                    <a:pt x="159224" y="393713"/>
                  </a:lnTo>
                  <a:lnTo>
                    <a:pt x="212893" y="422849"/>
                  </a:lnTo>
                  <a:lnTo>
                    <a:pt x="235137" y="442100"/>
                  </a:lnTo>
                  <a:lnTo>
                    <a:pt x="245981" y="4605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10943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16227" y="581005"/>
              <a:ext cx="283463" cy="471845"/>
            </a:xfrm>
            <a:custGeom>
              <a:avLst/>
              <a:gdLst/>
              <a:ahLst/>
              <a:cxnLst/>
              <a:rect l="0" t="0" r="0" b="0"/>
              <a:pathLst>
                <a:path w="283463" h="471845">
                  <a:moveTo>
                    <a:pt x="0" y="40176"/>
                  </a:moveTo>
                  <a:lnTo>
                    <a:pt x="37478" y="31843"/>
                  </a:lnTo>
                  <a:lnTo>
                    <a:pt x="95316" y="22701"/>
                  </a:lnTo>
                  <a:lnTo>
                    <a:pt x="156384" y="14001"/>
                  </a:lnTo>
                  <a:lnTo>
                    <a:pt x="215378" y="2424"/>
                  </a:lnTo>
                  <a:lnTo>
                    <a:pt x="244683" y="0"/>
                  </a:lnTo>
                  <a:lnTo>
                    <a:pt x="267066" y="5163"/>
                  </a:lnTo>
                  <a:lnTo>
                    <a:pt x="276310" y="9815"/>
                  </a:lnTo>
                  <a:lnTo>
                    <a:pt x="281303" y="16426"/>
                  </a:lnTo>
                  <a:lnTo>
                    <a:pt x="283462" y="24342"/>
                  </a:lnTo>
                  <a:lnTo>
                    <a:pt x="280911" y="52252"/>
                  </a:lnTo>
                  <a:lnTo>
                    <a:pt x="266280" y="111956"/>
                  </a:lnTo>
                  <a:lnTo>
                    <a:pt x="249117" y="175176"/>
                  </a:lnTo>
                  <a:lnTo>
                    <a:pt x="227890" y="235602"/>
                  </a:lnTo>
                  <a:lnTo>
                    <a:pt x="215052" y="286553"/>
                  </a:lnTo>
                  <a:lnTo>
                    <a:pt x="200234" y="349932"/>
                  </a:lnTo>
                  <a:lnTo>
                    <a:pt x="180453" y="402529"/>
                  </a:lnTo>
                  <a:lnTo>
                    <a:pt x="153370" y="449054"/>
                  </a:lnTo>
                  <a:lnTo>
                    <a:pt x="147399" y="471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68953" y="81069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53912" y="614330"/>
              <a:ext cx="371675" cy="396406"/>
            </a:xfrm>
            <a:custGeom>
              <a:avLst/>
              <a:gdLst/>
              <a:ahLst/>
              <a:cxnLst/>
              <a:rect l="0" t="0" r="0" b="0"/>
              <a:pathLst>
                <a:path w="371675" h="396406">
                  <a:moveTo>
                    <a:pt x="88823" y="354291"/>
                  </a:moveTo>
                  <a:lnTo>
                    <a:pt x="77645" y="337524"/>
                  </a:lnTo>
                  <a:lnTo>
                    <a:pt x="65948" y="278846"/>
                  </a:lnTo>
                  <a:lnTo>
                    <a:pt x="53369" y="224095"/>
                  </a:lnTo>
                  <a:lnTo>
                    <a:pt x="32384" y="168220"/>
                  </a:lnTo>
                  <a:lnTo>
                    <a:pt x="15760" y="115242"/>
                  </a:lnTo>
                  <a:lnTo>
                    <a:pt x="0" y="58733"/>
                  </a:lnTo>
                  <a:lnTo>
                    <a:pt x="1773" y="33029"/>
                  </a:lnTo>
                  <a:lnTo>
                    <a:pt x="6223" y="23133"/>
                  </a:lnTo>
                  <a:lnTo>
                    <a:pt x="20527" y="9018"/>
                  </a:lnTo>
                  <a:lnTo>
                    <a:pt x="41702" y="1965"/>
                  </a:lnTo>
                  <a:lnTo>
                    <a:pt x="67880" y="0"/>
                  </a:lnTo>
                  <a:lnTo>
                    <a:pt x="115503" y="5471"/>
                  </a:lnTo>
                  <a:lnTo>
                    <a:pt x="177758" y="17800"/>
                  </a:lnTo>
                  <a:lnTo>
                    <a:pt x="230133" y="37090"/>
                  </a:lnTo>
                  <a:lnTo>
                    <a:pt x="288063" y="78640"/>
                  </a:lnTo>
                  <a:lnTo>
                    <a:pt x="320212" y="107280"/>
                  </a:lnTo>
                  <a:lnTo>
                    <a:pt x="356928" y="153291"/>
                  </a:lnTo>
                  <a:lnTo>
                    <a:pt x="365909" y="178000"/>
                  </a:lnTo>
                  <a:lnTo>
                    <a:pt x="371674" y="231991"/>
                  </a:lnTo>
                  <a:lnTo>
                    <a:pt x="366223" y="253532"/>
                  </a:lnTo>
                  <a:lnTo>
                    <a:pt x="330375" y="309455"/>
                  </a:lnTo>
                  <a:lnTo>
                    <a:pt x="297195" y="339716"/>
                  </a:lnTo>
                  <a:lnTo>
                    <a:pt x="238128" y="366944"/>
                  </a:lnTo>
                  <a:lnTo>
                    <a:pt x="214843" y="377462"/>
                  </a:lnTo>
                  <a:lnTo>
                    <a:pt x="168005" y="387334"/>
                  </a:lnTo>
                  <a:lnTo>
                    <a:pt x="141466" y="396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37229" y="873865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2" y="116850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11233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69160" y="863336"/>
              <a:ext cx="115815" cy="163439"/>
            </a:xfrm>
            <a:custGeom>
              <a:avLst/>
              <a:gdLst/>
              <a:ahLst/>
              <a:cxnLst/>
              <a:rect l="0" t="0" r="0" b="0"/>
              <a:pathLst>
                <a:path w="115815" h="163439">
                  <a:moveTo>
                    <a:pt x="0" y="73700"/>
                  </a:moveTo>
                  <a:lnTo>
                    <a:pt x="28681" y="137128"/>
                  </a:lnTo>
                  <a:lnTo>
                    <a:pt x="40434" y="158042"/>
                  </a:lnTo>
                  <a:lnTo>
                    <a:pt x="46843" y="162683"/>
                  </a:lnTo>
                  <a:lnTo>
                    <a:pt x="53456" y="163438"/>
                  </a:lnTo>
                  <a:lnTo>
                    <a:pt x="60204" y="161601"/>
                  </a:lnTo>
                  <a:lnTo>
                    <a:pt x="65872" y="156867"/>
                  </a:lnTo>
                  <a:lnTo>
                    <a:pt x="75290" y="142249"/>
                  </a:lnTo>
                  <a:lnTo>
                    <a:pt x="83632" y="89797"/>
                  </a:lnTo>
                  <a:lnTo>
                    <a:pt x="93280" y="5429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79730" y="91597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42692"/>
                  </a:lnTo>
                  <a:lnTo>
                    <a:pt x="9553" y="10206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79730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98967" y="629700"/>
              <a:ext cx="165034" cy="431901"/>
            </a:xfrm>
            <a:custGeom>
              <a:avLst/>
              <a:gdLst/>
              <a:ahLst/>
              <a:cxnLst/>
              <a:rect l="0" t="0" r="0" b="0"/>
              <a:pathLst>
                <a:path w="165034" h="431901">
                  <a:moveTo>
                    <a:pt x="122919" y="328393"/>
                  </a:moveTo>
                  <a:lnTo>
                    <a:pt x="122919" y="269776"/>
                  </a:lnTo>
                  <a:lnTo>
                    <a:pt x="116680" y="249308"/>
                  </a:lnTo>
                  <a:lnTo>
                    <a:pt x="111740" y="240575"/>
                  </a:lnTo>
                  <a:lnTo>
                    <a:pt x="103768" y="234753"/>
                  </a:lnTo>
                  <a:lnTo>
                    <a:pt x="82432" y="228283"/>
                  </a:lnTo>
                  <a:lnTo>
                    <a:pt x="72531" y="228898"/>
                  </a:lnTo>
                  <a:lnTo>
                    <a:pt x="55290" y="235820"/>
                  </a:lnTo>
                  <a:lnTo>
                    <a:pt x="32431" y="258460"/>
                  </a:lnTo>
                  <a:lnTo>
                    <a:pt x="12151" y="298721"/>
                  </a:lnTo>
                  <a:lnTo>
                    <a:pt x="0" y="350521"/>
                  </a:lnTo>
                  <a:lnTo>
                    <a:pt x="710" y="391881"/>
                  </a:lnTo>
                  <a:lnTo>
                    <a:pt x="2842" y="405813"/>
                  </a:lnTo>
                  <a:lnTo>
                    <a:pt x="7773" y="416271"/>
                  </a:lnTo>
                  <a:lnTo>
                    <a:pt x="22609" y="431011"/>
                  </a:lnTo>
                  <a:lnTo>
                    <a:pt x="31479" y="431900"/>
                  </a:lnTo>
                  <a:lnTo>
                    <a:pt x="50694" y="423529"/>
                  </a:lnTo>
                  <a:lnTo>
                    <a:pt x="75652" y="399085"/>
                  </a:lnTo>
                  <a:lnTo>
                    <a:pt x="112174" y="337601"/>
                  </a:lnTo>
                  <a:lnTo>
                    <a:pt x="134834" y="276919"/>
                  </a:lnTo>
                  <a:lnTo>
                    <a:pt x="149406" y="215843"/>
                  </a:lnTo>
                  <a:lnTo>
                    <a:pt x="152993" y="165843"/>
                  </a:lnTo>
                  <a:lnTo>
                    <a:pt x="154056" y="115154"/>
                  </a:lnTo>
                  <a:lnTo>
                    <a:pt x="151296" y="55511"/>
                  </a:lnTo>
                  <a:lnTo>
                    <a:pt x="139832" y="4259"/>
                  </a:lnTo>
                  <a:lnTo>
                    <a:pt x="135365" y="0"/>
                  </a:lnTo>
                  <a:lnTo>
                    <a:pt x="130046" y="669"/>
                  </a:lnTo>
                  <a:lnTo>
                    <a:pt x="124161" y="4626"/>
                  </a:lnTo>
                  <a:lnTo>
                    <a:pt x="114502" y="18380"/>
                  </a:lnTo>
                  <a:lnTo>
                    <a:pt x="107479" y="37361"/>
                  </a:lnTo>
                  <a:lnTo>
                    <a:pt x="102971" y="87675"/>
                  </a:lnTo>
                  <a:lnTo>
                    <a:pt x="102081" y="148262"/>
                  </a:lnTo>
                  <a:lnTo>
                    <a:pt x="101927" y="199242"/>
                  </a:lnTo>
                  <a:lnTo>
                    <a:pt x="107470" y="251391"/>
                  </a:lnTo>
                  <a:lnTo>
                    <a:pt x="112588" y="311840"/>
                  </a:lnTo>
                  <a:lnTo>
                    <a:pt x="121678" y="346495"/>
                  </a:lnTo>
                  <a:lnTo>
                    <a:pt x="132506" y="364124"/>
                  </a:lnTo>
                  <a:lnTo>
                    <a:pt x="165033" y="391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37699" y="88439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48228" y="75805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64041" y="872526"/>
              <a:ext cx="157929" cy="201381"/>
            </a:xfrm>
            <a:custGeom>
              <a:avLst/>
              <a:gdLst/>
              <a:ahLst/>
              <a:cxnLst/>
              <a:rect l="0" t="0" r="0" b="0"/>
              <a:pathLst>
                <a:path w="157929" h="201381">
                  <a:moveTo>
                    <a:pt x="0" y="64510"/>
                  </a:moveTo>
                  <a:lnTo>
                    <a:pt x="9065" y="123127"/>
                  </a:lnTo>
                  <a:lnTo>
                    <a:pt x="15684" y="157917"/>
                  </a:lnTo>
                  <a:lnTo>
                    <a:pt x="17475" y="159536"/>
                  </a:lnTo>
                  <a:lnTo>
                    <a:pt x="20350" y="123228"/>
                  </a:lnTo>
                  <a:lnTo>
                    <a:pt x="20917" y="65060"/>
                  </a:lnTo>
                  <a:lnTo>
                    <a:pt x="26605" y="25678"/>
                  </a:lnTo>
                  <a:lnTo>
                    <a:pt x="31775" y="16395"/>
                  </a:lnTo>
                  <a:lnTo>
                    <a:pt x="46877" y="2961"/>
                  </a:lnTo>
                  <a:lnTo>
                    <a:pt x="55818" y="81"/>
                  </a:lnTo>
                  <a:lnTo>
                    <a:pt x="75111" y="0"/>
                  </a:lnTo>
                  <a:lnTo>
                    <a:pt x="92265" y="10102"/>
                  </a:lnTo>
                  <a:lnTo>
                    <a:pt x="122340" y="45184"/>
                  </a:lnTo>
                  <a:lnTo>
                    <a:pt x="146410" y="104657"/>
                  </a:lnTo>
                  <a:lnTo>
                    <a:pt x="154515" y="140746"/>
                  </a:lnTo>
                  <a:lnTo>
                    <a:pt x="157928" y="201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64082" y="938721"/>
              <a:ext cx="235927" cy="356285"/>
            </a:xfrm>
            <a:custGeom>
              <a:avLst/>
              <a:gdLst/>
              <a:ahLst/>
              <a:cxnLst/>
              <a:rect l="0" t="0" r="0" b="0"/>
              <a:pathLst>
                <a:path w="235927" h="356285">
                  <a:moveTo>
                    <a:pt x="126343" y="124657"/>
                  </a:moveTo>
                  <a:lnTo>
                    <a:pt x="144301" y="69612"/>
                  </a:lnTo>
                  <a:lnTo>
                    <a:pt x="152200" y="32828"/>
                  </a:lnTo>
                  <a:lnTo>
                    <a:pt x="150313" y="10145"/>
                  </a:lnTo>
                  <a:lnTo>
                    <a:pt x="144663" y="3862"/>
                  </a:lnTo>
                  <a:lnTo>
                    <a:pt x="136216" y="843"/>
                  </a:lnTo>
                  <a:lnTo>
                    <a:pt x="125906" y="0"/>
                  </a:lnTo>
                  <a:lnTo>
                    <a:pt x="105091" y="5303"/>
                  </a:lnTo>
                  <a:lnTo>
                    <a:pt x="94628" y="9993"/>
                  </a:lnTo>
                  <a:lnTo>
                    <a:pt x="79882" y="24562"/>
                  </a:lnTo>
                  <a:lnTo>
                    <a:pt x="74311" y="33360"/>
                  </a:lnTo>
                  <a:lnTo>
                    <a:pt x="66472" y="68100"/>
                  </a:lnTo>
                  <a:lnTo>
                    <a:pt x="69739" y="102440"/>
                  </a:lnTo>
                  <a:lnTo>
                    <a:pt x="78179" y="121022"/>
                  </a:lnTo>
                  <a:lnTo>
                    <a:pt x="90898" y="137079"/>
                  </a:lnTo>
                  <a:lnTo>
                    <a:pt x="108250" y="152015"/>
                  </a:lnTo>
                  <a:lnTo>
                    <a:pt x="117791" y="154594"/>
                  </a:lnTo>
                  <a:lnTo>
                    <a:pt x="137749" y="151220"/>
                  </a:lnTo>
                  <a:lnTo>
                    <a:pt x="163127" y="136167"/>
                  </a:lnTo>
                  <a:lnTo>
                    <a:pt x="185465" y="116889"/>
                  </a:lnTo>
                  <a:lnTo>
                    <a:pt x="190324" y="117138"/>
                  </a:lnTo>
                  <a:lnTo>
                    <a:pt x="193563" y="121984"/>
                  </a:lnTo>
                  <a:lnTo>
                    <a:pt x="207594" y="175041"/>
                  </a:lnTo>
                  <a:lnTo>
                    <a:pt x="221204" y="225206"/>
                  </a:lnTo>
                  <a:lnTo>
                    <a:pt x="235158" y="279569"/>
                  </a:lnTo>
                  <a:lnTo>
                    <a:pt x="235926" y="302301"/>
                  </a:lnTo>
                  <a:lnTo>
                    <a:pt x="234493" y="313276"/>
                  </a:lnTo>
                  <a:lnTo>
                    <a:pt x="230029" y="321763"/>
                  </a:lnTo>
                  <a:lnTo>
                    <a:pt x="215709" y="334312"/>
                  </a:lnTo>
                  <a:lnTo>
                    <a:pt x="182327" y="347954"/>
                  </a:lnTo>
                  <a:lnTo>
                    <a:pt x="129126" y="354638"/>
                  </a:lnTo>
                  <a:lnTo>
                    <a:pt x="73557" y="355959"/>
                  </a:lnTo>
                  <a:lnTo>
                    <a:pt x="34663" y="356187"/>
                  </a:lnTo>
                  <a:lnTo>
                    <a:pt x="0" y="356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00953" y="968621"/>
              <a:ext cx="63172" cy="168457"/>
            </a:xfrm>
            <a:custGeom>
              <a:avLst/>
              <a:gdLst/>
              <a:ahLst/>
              <a:cxnLst/>
              <a:rect l="0" t="0" r="0" b="0"/>
              <a:pathLst>
                <a:path w="63172" h="168457">
                  <a:moveTo>
                    <a:pt x="0" y="0"/>
                  </a:moveTo>
                  <a:lnTo>
                    <a:pt x="16768" y="11179"/>
                  </a:lnTo>
                  <a:lnTo>
                    <a:pt x="28119" y="29145"/>
                  </a:lnTo>
                  <a:lnTo>
                    <a:pt x="48677" y="86247"/>
                  </a:lnTo>
                  <a:lnTo>
                    <a:pt x="59961" y="139826"/>
                  </a:lnTo>
                  <a:lnTo>
                    <a:pt x="6317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32276" y="558010"/>
              <a:ext cx="211786" cy="392238"/>
            </a:xfrm>
            <a:custGeom>
              <a:avLst/>
              <a:gdLst/>
              <a:ahLst/>
              <a:cxnLst/>
              <a:rect l="0" t="0" r="0" b="0"/>
              <a:pathLst>
                <a:path w="211786" h="392238">
                  <a:moveTo>
                    <a:pt x="5589" y="0"/>
                  </a:moveTo>
                  <a:lnTo>
                    <a:pt x="0" y="16767"/>
                  </a:lnTo>
                  <a:lnTo>
                    <a:pt x="3272" y="79091"/>
                  </a:lnTo>
                  <a:lnTo>
                    <a:pt x="6072" y="137298"/>
                  </a:lnTo>
                  <a:lnTo>
                    <a:pt x="13791" y="192109"/>
                  </a:lnTo>
                  <a:lnTo>
                    <a:pt x="22317" y="245394"/>
                  </a:lnTo>
                  <a:lnTo>
                    <a:pt x="25363" y="297057"/>
                  </a:lnTo>
                  <a:lnTo>
                    <a:pt x="29512" y="353909"/>
                  </a:lnTo>
                  <a:lnTo>
                    <a:pt x="32066" y="365791"/>
                  </a:lnTo>
                  <a:lnTo>
                    <a:pt x="33769" y="369033"/>
                  </a:lnTo>
                  <a:lnTo>
                    <a:pt x="34904" y="366515"/>
                  </a:lnTo>
                  <a:lnTo>
                    <a:pt x="40094" y="306423"/>
                  </a:lnTo>
                  <a:lnTo>
                    <a:pt x="46661" y="285927"/>
                  </a:lnTo>
                  <a:lnTo>
                    <a:pt x="57379" y="269018"/>
                  </a:lnTo>
                  <a:lnTo>
                    <a:pt x="73060" y="256824"/>
                  </a:lnTo>
                  <a:lnTo>
                    <a:pt x="92898" y="248675"/>
                  </a:lnTo>
                  <a:lnTo>
                    <a:pt x="129204" y="245257"/>
                  </a:lnTo>
                  <a:lnTo>
                    <a:pt x="151776" y="248603"/>
                  </a:lnTo>
                  <a:lnTo>
                    <a:pt x="170387" y="257109"/>
                  </a:lnTo>
                  <a:lnTo>
                    <a:pt x="178625" y="262653"/>
                  </a:lnTo>
                  <a:lnTo>
                    <a:pt x="201398" y="292812"/>
                  </a:lnTo>
                  <a:lnTo>
                    <a:pt x="211785" y="336973"/>
                  </a:lnTo>
                  <a:lnTo>
                    <a:pt x="207976" y="360726"/>
                  </a:lnTo>
                  <a:lnTo>
                    <a:pt x="203685" y="370335"/>
                  </a:lnTo>
                  <a:lnTo>
                    <a:pt x="186438" y="384132"/>
                  </a:lnTo>
                  <a:lnTo>
                    <a:pt x="175288" y="389449"/>
                  </a:lnTo>
                  <a:lnTo>
                    <a:pt x="147301" y="392237"/>
                  </a:lnTo>
                  <a:lnTo>
                    <a:pt x="84822" y="382672"/>
                  </a:lnTo>
                  <a:lnTo>
                    <a:pt x="6876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90549" y="852808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16811" y="19150"/>
                  </a:lnTo>
                  <a:lnTo>
                    <a:pt x="56396" y="76671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01077" y="831751"/>
              <a:ext cx="178986" cy="431669"/>
            </a:xfrm>
            <a:custGeom>
              <a:avLst/>
              <a:gdLst/>
              <a:ahLst/>
              <a:cxnLst/>
              <a:rect l="0" t="0" r="0" b="0"/>
              <a:pathLst>
                <a:path w="178986" h="431669">
                  <a:moveTo>
                    <a:pt x="178985" y="0"/>
                  </a:moveTo>
                  <a:lnTo>
                    <a:pt x="135833" y="46662"/>
                  </a:lnTo>
                  <a:lnTo>
                    <a:pt x="108893" y="101330"/>
                  </a:lnTo>
                  <a:lnTo>
                    <a:pt x="88213" y="157407"/>
                  </a:lnTo>
                  <a:lnTo>
                    <a:pt x="73794" y="209297"/>
                  </a:lnTo>
                  <a:lnTo>
                    <a:pt x="59680" y="269330"/>
                  </a:lnTo>
                  <a:lnTo>
                    <a:pt x="42117" y="325802"/>
                  </a:lnTo>
                  <a:lnTo>
                    <a:pt x="23397" y="38011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56120" y="785179"/>
              <a:ext cx="166140" cy="236086"/>
            </a:xfrm>
            <a:custGeom>
              <a:avLst/>
              <a:gdLst/>
              <a:ahLst/>
              <a:cxnLst/>
              <a:rect l="0" t="0" r="0" b="0"/>
              <a:pathLst>
                <a:path w="166140" h="236086">
                  <a:moveTo>
                    <a:pt x="124025" y="109743"/>
                  </a:moveTo>
                  <a:lnTo>
                    <a:pt x="130090" y="76121"/>
                  </a:lnTo>
                  <a:lnTo>
                    <a:pt x="119465" y="16336"/>
                  </a:lnTo>
                  <a:lnTo>
                    <a:pt x="112796" y="8867"/>
                  </a:lnTo>
                  <a:lnTo>
                    <a:pt x="92908" y="568"/>
                  </a:lnTo>
                  <a:lnTo>
                    <a:pt x="71590" y="0"/>
                  </a:lnTo>
                  <a:lnTo>
                    <a:pt x="51588" y="4816"/>
                  </a:lnTo>
                  <a:lnTo>
                    <a:pt x="34898" y="14756"/>
                  </a:lnTo>
                  <a:lnTo>
                    <a:pt x="22802" y="30092"/>
                  </a:lnTo>
                  <a:lnTo>
                    <a:pt x="5504" y="68533"/>
                  </a:lnTo>
                  <a:lnTo>
                    <a:pt x="0" y="105071"/>
                  </a:lnTo>
                  <a:lnTo>
                    <a:pt x="6546" y="150934"/>
                  </a:lnTo>
                  <a:lnTo>
                    <a:pt x="16946" y="181999"/>
                  </a:lnTo>
                  <a:lnTo>
                    <a:pt x="28081" y="198789"/>
                  </a:lnTo>
                  <a:lnTo>
                    <a:pt x="35496" y="203032"/>
                  </a:lnTo>
                  <a:lnTo>
                    <a:pt x="53093" y="204627"/>
                  </a:lnTo>
                  <a:lnTo>
                    <a:pt x="69493" y="198317"/>
                  </a:lnTo>
                  <a:lnTo>
                    <a:pt x="84581" y="186544"/>
                  </a:lnTo>
                  <a:lnTo>
                    <a:pt x="105059" y="160185"/>
                  </a:lnTo>
                  <a:lnTo>
                    <a:pt x="128271" y="106040"/>
                  </a:lnTo>
                  <a:lnTo>
                    <a:pt x="124815" y="140061"/>
                  </a:lnTo>
                  <a:lnTo>
                    <a:pt x="129848" y="172538"/>
                  </a:lnTo>
                  <a:lnTo>
                    <a:pt x="153719" y="214054"/>
                  </a:lnTo>
                  <a:lnTo>
                    <a:pt x="166139" y="2360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32525" y="558010"/>
            <a:ext cx="1142171" cy="442198"/>
            <a:chOff x="6132525" y="558010"/>
            <a:chExt cx="1142171" cy="442198"/>
          </a:xfrm>
        </p:grpSpPr>
        <p:sp>
          <p:nvSpPr>
            <p:cNvPr id="23" name="Freeform 22"/>
            <p:cNvSpPr/>
            <p:nvPr/>
          </p:nvSpPr>
          <p:spPr>
            <a:xfrm>
              <a:off x="6132525" y="558010"/>
              <a:ext cx="309086" cy="432757"/>
            </a:xfrm>
            <a:custGeom>
              <a:avLst/>
              <a:gdLst/>
              <a:ahLst/>
              <a:cxnLst/>
              <a:rect l="0" t="0" r="0" b="0"/>
              <a:pathLst>
                <a:path w="309086" h="432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2621" y="144603"/>
                  </a:lnTo>
                  <a:lnTo>
                    <a:pt x="16252" y="194274"/>
                  </a:lnTo>
                  <a:lnTo>
                    <a:pt x="27365" y="257220"/>
                  </a:lnTo>
                  <a:lnTo>
                    <a:pt x="40826" y="315321"/>
                  </a:lnTo>
                  <a:lnTo>
                    <a:pt x="55920" y="365142"/>
                  </a:lnTo>
                  <a:lnTo>
                    <a:pt x="67343" y="382994"/>
                  </a:lnTo>
                  <a:lnTo>
                    <a:pt x="73664" y="386351"/>
                  </a:lnTo>
                  <a:lnTo>
                    <a:pt x="80219" y="386249"/>
                  </a:lnTo>
                  <a:lnTo>
                    <a:pt x="86927" y="383841"/>
                  </a:lnTo>
                  <a:lnTo>
                    <a:pt x="97501" y="371807"/>
                  </a:lnTo>
                  <a:lnTo>
                    <a:pt x="113821" y="335486"/>
                  </a:lnTo>
                  <a:lnTo>
                    <a:pt x="118688" y="332452"/>
                  </a:lnTo>
                  <a:lnTo>
                    <a:pt x="124272" y="333939"/>
                  </a:lnTo>
                  <a:lnTo>
                    <a:pt x="130335" y="338439"/>
                  </a:lnTo>
                  <a:lnTo>
                    <a:pt x="168113" y="393553"/>
                  </a:lnTo>
                  <a:lnTo>
                    <a:pt x="189575" y="419985"/>
                  </a:lnTo>
                  <a:lnTo>
                    <a:pt x="207853" y="431545"/>
                  </a:lnTo>
                  <a:lnTo>
                    <a:pt x="217641" y="432756"/>
                  </a:lnTo>
                  <a:lnTo>
                    <a:pt x="237874" y="427862"/>
                  </a:lnTo>
                  <a:lnTo>
                    <a:pt x="255446" y="414769"/>
                  </a:lnTo>
                  <a:lnTo>
                    <a:pt x="278492" y="384547"/>
                  </a:lnTo>
                  <a:lnTo>
                    <a:pt x="301651" y="332413"/>
                  </a:lnTo>
                  <a:lnTo>
                    <a:pt x="309085" y="277055"/>
                  </a:lnTo>
                  <a:lnTo>
                    <a:pt x="307434" y="221060"/>
                  </a:lnTo>
                  <a:lnTo>
                    <a:pt x="302475" y="182092"/>
                  </a:lnTo>
                  <a:lnTo>
                    <a:pt x="3003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27669" y="579067"/>
              <a:ext cx="189513" cy="357970"/>
            </a:xfrm>
            <a:custGeom>
              <a:avLst/>
              <a:gdLst/>
              <a:ahLst/>
              <a:cxnLst/>
              <a:rect l="0" t="0" r="0" b="0"/>
              <a:pathLst>
                <a:path w="189513" h="357970">
                  <a:moveTo>
                    <a:pt x="0" y="0"/>
                  </a:moveTo>
                  <a:lnTo>
                    <a:pt x="3119" y="57264"/>
                  </a:lnTo>
                  <a:lnTo>
                    <a:pt x="14653" y="118156"/>
                  </a:lnTo>
                  <a:lnTo>
                    <a:pt x="24748" y="166680"/>
                  </a:lnTo>
                  <a:lnTo>
                    <a:pt x="29558" y="218103"/>
                  </a:lnTo>
                  <a:lnTo>
                    <a:pt x="38420" y="279475"/>
                  </a:lnTo>
                  <a:lnTo>
                    <a:pt x="41384" y="336658"/>
                  </a:lnTo>
                  <a:lnTo>
                    <a:pt x="41789" y="355516"/>
                  </a:lnTo>
                  <a:lnTo>
                    <a:pt x="40847" y="340994"/>
                  </a:lnTo>
                  <a:lnTo>
                    <a:pt x="33035" y="288360"/>
                  </a:lnTo>
                  <a:lnTo>
                    <a:pt x="37603" y="253896"/>
                  </a:lnTo>
                  <a:lnTo>
                    <a:pt x="51955" y="227047"/>
                  </a:lnTo>
                  <a:lnTo>
                    <a:pt x="67544" y="214773"/>
                  </a:lnTo>
                  <a:lnTo>
                    <a:pt x="76615" y="209863"/>
                  </a:lnTo>
                  <a:lnTo>
                    <a:pt x="86171" y="208929"/>
                  </a:lnTo>
                  <a:lnTo>
                    <a:pt x="106148" y="214130"/>
                  </a:lnTo>
                  <a:lnTo>
                    <a:pt x="131536" y="230212"/>
                  </a:lnTo>
                  <a:lnTo>
                    <a:pt x="143467" y="246206"/>
                  </a:lnTo>
                  <a:lnTo>
                    <a:pt x="180800" y="307027"/>
                  </a:lnTo>
                  <a:lnTo>
                    <a:pt x="18951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77189" y="794576"/>
              <a:ext cx="125188" cy="140076"/>
            </a:xfrm>
            <a:custGeom>
              <a:avLst/>
              <a:gdLst/>
              <a:ahLst/>
              <a:cxnLst/>
              <a:rect l="0" t="0" r="0" b="0"/>
              <a:pathLst>
                <a:path w="125188" h="140076">
                  <a:moveTo>
                    <a:pt x="87391" y="5589"/>
                  </a:moveTo>
                  <a:lnTo>
                    <a:pt x="70624" y="0"/>
                  </a:lnTo>
                  <a:lnTo>
                    <a:pt x="53032" y="376"/>
                  </a:lnTo>
                  <a:lnTo>
                    <a:pt x="43428" y="2113"/>
                  </a:lnTo>
                  <a:lnTo>
                    <a:pt x="26518" y="13403"/>
                  </a:lnTo>
                  <a:lnTo>
                    <a:pt x="12374" y="31289"/>
                  </a:lnTo>
                  <a:lnTo>
                    <a:pt x="2187" y="54836"/>
                  </a:lnTo>
                  <a:lnTo>
                    <a:pt x="0" y="80899"/>
                  </a:lnTo>
                  <a:lnTo>
                    <a:pt x="4097" y="106911"/>
                  </a:lnTo>
                  <a:lnTo>
                    <a:pt x="13717" y="130170"/>
                  </a:lnTo>
                  <a:lnTo>
                    <a:pt x="20727" y="136606"/>
                  </a:lnTo>
                  <a:lnTo>
                    <a:pt x="28911" y="139727"/>
                  </a:lnTo>
                  <a:lnTo>
                    <a:pt x="47362" y="140075"/>
                  </a:lnTo>
                  <a:lnTo>
                    <a:pt x="67261" y="136331"/>
                  </a:lnTo>
                  <a:lnTo>
                    <a:pt x="92605" y="122057"/>
                  </a:lnTo>
                  <a:lnTo>
                    <a:pt x="114932" y="97420"/>
                  </a:lnTo>
                  <a:lnTo>
                    <a:pt x="123028" y="74869"/>
                  </a:lnTo>
                  <a:lnTo>
                    <a:pt x="125187" y="62304"/>
                  </a:lnTo>
                  <a:lnTo>
                    <a:pt x="121347" y="42104"/>
                  </a:lnTo>
                  <a:lnTo>
                    <a:pt x="117047" y="33442"/>
                  </a:lnTo>
                  <a:lnTo>
                    <a:pt x="102911" y="20698"/>
                  </a:lnTo>
                  <a:lnTo>
                    <a:pt x="7686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22507" y="610652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9553" y="172521"/>
                  </a:lnTo>
                  <a:lnTo>
                    <a:pt x="10240" y="223603"/>
                  </a:lnTo>
                  <a:lnTo>
                    <a:pt x="10472" y="283378"/>
                  </a:lnTo>
                  <a:lnTo>
                    <a:pt x="10511" y="319880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09611" y="757126"/>
              <a:ext cx="165085" cy="243082"/>
            </a:xfrm>
            <a:custGeom>
              <a:avLst/>
              <a:gdLst/>
              <a:ahLst/>
              <a:cxnLst/>
              <a:rect l="0" t="0" r="0" b="0"/>
              <a:pathLst>
                <a:path w="165085" h="243082">
                  <a:moveTo>
                    <a:pt x="18181" y="85153"/>
                  </a:moveTo>
                  <a:lnTo>
                    <a:pt x="34949" y="90742"/>
                  </a:lnTo>
                  <a:lnTo>
                    <a:pt x="52540" y="90367"/>
                  </a:lnTo>
                  <a:lnTo>
                    <a:pt x="111180" y="83500"/>
                  </a:lnTo>
                  <a:lnTo>
                    <a:pt x="138283" y="74280"/>
                  </a:lnTo>
                  <a:lnTo>
                    <a:pt x="156567" y="59264"/>
                  </a:lnTo>
                  <a:lnTo>
                    <a:pt x="163081" y="50346"/>
                  </a:lnTo>
                  <a:lnTo>
                    <a:pt x="165084" y="40892"/>
                  </a:lnTo>
                  <a:lnTo>
                    <a:pt x="161070" y="21028"/>
                  </a:lnTo>
                  <a:lnTo>
                    <a:pt x="155555" y="13157"/>
                  </a:lnTo>
                  <a:lnTo>
                    <a:pt x="140068" y="1292"/>
                  </a:lnTo>
                  <a:lnTo>
                    <a:pt x="131024" y="0"/>
                  </a:lnTo>
                  <a:lnTo>
                    <a:pt x="111617" y="4804"/>
                  </a:lnTo>
                  <a:lnTo>
                    <a:pt x="49652" y="40178"/>
                  </a:lnTo>
                  <a:lnTo>
                    <a:pt x="23737" y="66368"/>
                  </a:lnTo>
                  <a:lnTo>
                    <a:pt x="6829" y="96355"/>
                  </a:lnTo>
                  <a:lnTo>
                    <a:pt x="0" y="133056"/>
                  </a:lnTo>
                  <a:lnTo>
                    <a:pt x="3566" y="167977"/>
                  </a:lnTo>
                  <a:lnTo>
                    <a:pt x="12076" y="186695"/>
                  </a:lnTo>
                  <a:lnTo>
                    <a:pt x="36603" y="217775"/>
                  </a:lnTo>
                  <a:lnTo>
                    <a:pt x="62634" y="233763"/>
                  </a:lnTo>
                  <a:lnTo>
                    <a:pt x="102410" y="243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811481" y="1907166"/>
            <a:ext cx="1452768" cy="495405"/>
            <a:chOff x="3811481" y="1907166"/>
            <a:chExt cx="1452768" cy="495405"/>
          </a:xfrm>
        </p:grpSpPr>
        <p:sp>
          <p:nvSpPr>
            <p:cNvPr id="29" name="Freeform 28"/>
            <p:cNvSpPr/>
            <p:nvPr/>
          </p:nvSpPr>
          <p:spPr>
            <a:xfrm>
              <a:off x="3811481" y="1907166"/>
              <a:ext cx="215511" cy="416743"/>
            </a:xfrm>
            <a:custGeom>
              <a:avLst/>
              <a:gdLst/>
              <a:ahLst/>
              <a:cxnLst/>
              <a:rect l="0" t="0" r="0" b="0"/>
              <a:pathLst>
                <a:path w="215511" h="416743">
                  <a:moveTo>
                    <a:pt x="20892" y="377517"/>
                  </a:moveTo>
                  <a:lnTo>
                    <a:pt x="15302" y="360750"/>
                  </a:lnTo>
                  <a:lnTo>
                    <a:pt x="15678" y="343159"/>
                  </a:lnTo>
                  <a:lnTo>
                    <a:pt x="20205" y="283349"/>
                  </a:lnTo>
                  <a:lnTo>
                    <a:pt x="19518" y="235232"/>
                  </a:lnTo>
                  <a:lnTo>
                    <a:pt x="12426" y="183930"/>
                  </a:lnTo>
                  <a:lnTo>
                    <a:pt x="4085" y="132855"/>
                  </a:lnTo>
                  <a:lnTo>
                    <a:pt x="674" y="69963"/>
                  </a:lnTo>
                  <a:lnTo>
                    <a:pt x="0" y="7150"/>
                  </a:lnTo>
                  <a:lnTo>
                    <a:pt x="1115" y="754"/>
                  </a:lnTo>
                  <a:lnTo>
                    <a:pt x="3028" y="0"/>
                  </a:lnTo>
                  <a:lnTo>
                    <a:pt x="8273" y="8521"/>
                  </a:lnTo>
                  <a:lnTo>
                    <a:pt x="24588" y="63633"/>
                  </a:lnTo>
                  <a:lnTo>
                    <a:pt x="40574" y="112419"/>
                  </a:lnTo>
                  <a:lnTo>
                    <a:pt x="54539" y="163919"/>
                  </a:lnTo>
                  <a:lnTo>
                    <a:pt x="70909" y="219252"/>
                  </a:lnTo>
                  <a:lnTo>
                    <a:pt x="88874" y="267193"/>
                  </a:lnTo>
                  <a:lnTo>
                    <a:pt x="109015" y="317273"/>
                  </a:lnTo>
                  <a:lnTo>
                    <a:pt x="136781" y="376709"/>
                  </a:lnTo>
                  <a:lnTo>
                    <a:pt x="151947" y="401725"/>
                  </a:lnTo>
                  <a:lnTo>
                    <a:pt x="170385" y="416742"/>
                  </a:lnTo>
                  <a:lnTo>
                    <a:pt x="176706" y="416535"/>
                  </a:lnTo>
                  <a:lnTo>
                    <a:pt x="180920" y="411718"/>
                  </a:lnTo>
                  <a:lnTo>
                    <a:pt x="195474" y="350306"/>
                  </a:lnTo>
                  <a:lnTo>
                    <a:pt x="202126" y="293460"/>
                  </a:lnTo>
                  <a:lnTo>
                    <a:pt x="208770" y="231582"/>
                  </a:lnTo>
                  <a:lnTo>
                    <a:pt x="215510" y="180379"/>
                  </a:lnTo>
                  <a:lnTo>
                    <a:pt x="213737" y="128164"/>
                  </a:lnTo>
                  <a:lnTo>
                    <a:pt x="211063" y="67693"/>
                  </a:lnTo>
                  <a:lnTo>
                    <a:pt x="210405" y="19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97333" y="2179399"/>
              <a:ext cx="124595" cy="149612"/>
            </a:xfrm>
            <a:custGeom>
              <a:avLst/>
              <a:gdLst/>
              <a:ahLst/>
              <a:cxnLst/>
              <a:rect l="0" t="0" r="0" b="0"/>
              <a:pathLst>
                <a:path w="124595" h="149612">
                  <a:moveTo>
                    <a:pt x="19309" y="0"/>
                  </a:moveTo>
                  <a:lnTo>
                    <a:pt x="8131" y="16767"/>
                  </a:lnTo>
                  <a:lnTo>
                    <a:pt x="1179" y="49551"/>
                  </a:lnTo>
                  <a:lnTo>
                    <a:pt x="0" y="101381"/>
                  </a:lnTo>
                  <a:lnTo>
                    <a:pt x="4098" y="124607"/>
                  </a:lnTo>
                  <a:lnTo>
                    <a:pt x="9169" y="133374"/>
                  </a:lnTo>
                  <a:lnTo>
                    <a:pt x="24161" y="146235"/>
                  </a:lnTo>
                  <a:lnTo>
                    <a:pt x="45642" y="149611"/>
                  </a:lnTo>
                  <a:lnTo>
                    <a:pt x="57921" y="148873"/>
                  </a:lnTo>
                  <a:lnTo>
                    <a:pt x="67277" y="143702"/>
                  </a:lnTo>
                  <a:lnTo>
                    <a:pt x="80793" y="125479"/>
                  </a:lnTo>
                  <a:lnTo>
                    <a:pt x="102853" y="65252"/>
                  </a:lnTo>
                  <a:lnTo>
                    <a:pt x="12459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64692" y="2208652"/>
              <a:ext cx="241506" cy="150205"/>
            </a:xfrm>
            <a:custGeom>
              <a:avLst/>
              <a:gdLst/>
              <a:ahLst/>
              <a:cxnLst/>
              <a:rect l="0" t="0" r="0" b="0"/>
              <a:pathLst>
                <a:path w="241506" h="150205">
                  <a:moveTo>
                    <a:pt x="9878" y="86560"/>
                  </a:moveTo>
                  <a:lnTo>
                    <a:pt x="9878" y="145177"/>
                  </a:lnTo>
                  <a:lnTo>
                    <a:pt x="8708" y="150204"/>
                  </a:lnTo>
                  <a:lnTo>
                    <a:pt x="6758" y="150047"/>
                  </a:lnTo>
                  <a:lnTo>
                    <a:pt x="4288" y="146432"/>
                  </a:lnTo>
                  <a:lnTo>
                    <a:pt x="0" y="94343"/>
                  </a:lnTo>
                  <a:lnTo>
                    <a:pt x="2661" y="57281"/>
                  </a:lnTo>
                  <a:lnTo>
                    <a:pt x="5067" y="45984"/>
                  </a:lnTo>
                  <a:lnTo>
                    <a:pt x="11350" y="38452"/>
                  </a:lnTo>
                  <a:lnTo>
                    <a:pt x="30809" y="30084"/>
                  </a:lnTo>
                  <a:lnTo>
                    <a:pt x="40209" y="31362"/>
                  </a:lnTo>
                  <a:lnTo>
                    <a:pt x="56894" y="42140"/>
                  </a:lnTo>
                  <a:lnTo>
                    <a:pt x="73851" y="67939"/>
                  </a:lnTo>
                  <a:lnTo>
                    <a:pt x="86285" y="97810"/>
                  </a:lnTo>
                  <a:lnTo>
                    <a:pt x="88891" y="99909"/>
                  </a:lnTo>
                  <a:lnTo>
                    <a:pt x="90630" y="96629"/>
                  </a:lnTo>
                  <a:lnTo>
                    <a:pt x="105253" y="35148"/>
                  </a:lnTo>
                  <a:lnTo>
                    <a:pt x="108556" y="24209"/>
                  </a:lnTo>
                  <a:lnTo>
                    <a:pt x="114268" y="15747"/>
                  </a:lnTo>
                  <a:lnTo>
                    <a:pt x="129973" y="3225"/>
                  </a:lnTo>
                  <a:lnTo>
                    <a:pt x="148651" y="0"/>
                  </a:lnTo>
                  <a:lnTo>
                    <a:pt x="189238" y="7460"/>
                  </a:lnTo>
                  <a:lnTo>
                    <a:pt x="197301" y="12770"/>
                  </a:lnTo>
                  <a:lnTo>
                    <a:pt x="209381" y="28028"/>
                  </a:lnTo>
                  <a:lnTo>
                    <a:pt x="222758" y="56349"/>
                  </a:lnTo>
                  <a:lnTo>
                    <a:pt x="233013" y="116131"/>
                  </a:lnTo>
                  <a:lnTo>
                    <a:pt x="241505" y="149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69367" y="2032000"/>
              <a:ext cx="224363" cy="366174"/>
            </a:xfrm>
            <a:custGeom>
              <a:avLst/>
              <a:gdLst/>
              <a:ahLst/>
              <a:cxnLst/>
              <a:rect l="0" t="0" r="0" b="0"/>
              <a:pathLst>
                <a:path w="224363" h="366174">
                  <a:moveTo>
                    <a:pt x="10529" y="0"/>
                  </a:moveTo>
                  <a:lnTo>
                    <a:pt x="10529" y="54144"/>
                  </a:lnTo>
                  <a:lnTo>
                    <a:pt x="10529" y="109091"/>
                  </a:lnTo>
                  <a:lnTo>
                    <a:pt x="10529" y="165005"/>
                  </a:lnTo>
                  <a:lnTo>
                    <a:pt x="10529" y="224229"/>
                  </a:lnTo>
                  <a:lnTo>
                    <a:pt x="10529" y="286317"/>
                  </a:lnTo>
                  <a:lnTo>
                    <a:pt x="4463" y="328217"/>
                  </a:lnTo>
                  <a:lnTo>
                    <a:pt x="5315" y="327606"/>
                  </a:lnTo>
                  <a:lnTo>
                    <a:pt x="7053" y="323689"/>
                  </a:lnTo>
                  <a:lnTo>
                    <a:pt x="10071" y="271075"/>
                  </a:lnTo>
                  <a:lnTo>
                    <a:pt x="12665" y="245650"/>
                  </a:lnTo>
                  <a:lnTo>
                    <a:pt x="21617" y="222651"/>
                  </a:lnTo>
                  <a:lnTo>
                    <a:pt x="45400" y="195562"/>
                  </a:lnTo>
                  <a:lnTo>
                    <a:pt x="67751" y="186352"/>
                  </a:lnTo>
                  <a:lnTo>
                    <a:pt x="93283" y="183429"/>
                  </a:lnTo>
                  <a:lnTo>
                    <a:pt x="156116" y="194069"/>
                  </a:lnTo>
                  <a:lnTo>
                    <a:pt x="175060" y="206746"/>
                  </a:lnTo>
                  <a:lnTo>
                    <a:pt x="212393" y="247501"/>
                  </a:lnTo>
                  <a:lnTo>
                    <a:pt x="222299" y="270657"/>
                  </a:lnTo>
                  <a:lnTo>
                    <a:pt x="224362" y="293427"/>
                  </a:lnTo>
                  <a:lnTo>
                    <a:pt x="220210" y="314076"/>
                  </a:lnTo>
                  <a:lnTo>
                    <a:pt x="210565" y="331052"/>
                  </a:lnTo>
                  <a:lnTo>
                    <a:pt x="195360" y="343276"/>
                  </a:lnTo>
                  <a:lnTo>
                    <a:pt x="157004" y="360655"/>
                  </a:lnTo>
                  <a:lnTo>
                    <a:pt x="114890" y="366173"/>
                  </a:lnTo>
                  <a:lnTo>
                    <a:pt x="70957" y="362219"/>
                  </a:lnTo>
                  <a:lnTo>
                    <a:pt x="17793" y="341862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00994" y="2141952"/>
              <a:ext cx="191882" cy="219468"/>
            </a:xfrm>
            <a:custGeom>
              <a:avLst/>
              <a:gdLst/>
              <a:ahLst/>
              <a:cxnLst/>
              <a:rect l="0" t="0" r="0" b="0"/>
              <a:pathLst>
                <a:path w="191882" h="219468">
                  <a:moveTo>
                    <a:pt x="0" y="121674"/>
                  </a:moveTo>
                  <a:lnTo>
                    <a:pt x="58617" y="116085"/>
                  </a:lnTo>
                  <a:lnTo>
                    <a:pt x="111622" y="103716"/>
                  </a:lnTo>
                  <a:lnTo>
                    <a:pt x="167904" y="86525"/>
                  </a:lnTo>
                  <a:lnTo>
                    <a:pt x="183029" y="73298"/>
                  </a:lnTo>
                  <a:lnTo>
                    <a:pt x="188700" y="64857"/>
                  </a:lnTo>
                  <a:lnTo>
                    <a:pt x="191881" y="46119"/>
                  </a:lnTo>
                  <a:lnTo>
                    <a:pt x="191092" y="36210"/>
                  </a:lnTo>
                  <a:lnTo>
                    <a:pt x="183976" y="18959"/>
                  </a:lnTo>
                  <a:lnTo>
                    <a:pt x="178803" y="11084"/>
                  </a:lnTo>
                  <a:lnTo>
                    <a:pt x="169505" y="5833"/>
                  </a:lnTo>
                  <a:lnTo>
                    <a:pt x="143576" y="0"/>
                  </a:lnTo>
                  <a:lnTo>
                    <a:pt x="118794" y="3646"/>
                  </a:lnTo>
                  <a:lnTo>
                    <a:pt x="88231" y="18853"/>
                  </a:lnTo>
                  <a:lnTo>
                    <a:pt x="49661" y="52979"/>
                  </a:lnTo>
                  <a:lnTo>
                    <a:pt x="24282" y="91077"/>
                  </a:lnTo>
                  <a:lnTo>
                    <a:pt x="16641" y="112755"/>
                  </a:lnTo>
                  <a:lnTo>
                    <a:pt x="13245" y="137987"/>
                  </a:lnTo>
                  <a:lnTo>
                    <a:pt x="17975" y="161680"/>
                  </a:lnTo>
                  <a:lnTo>
                    <a:pt x="33792" y="191630"/>
                  </a:lnTo>
                  <a:lnTo>
                    <a:pt x="47774" y="206578"/>
                  </a:lnTo>
                  <a:lnTo>
                    <a:pt x="65687" y="217121"/>
                  </a:lnTo>
                  <a:lnTo>
                    <a:pt x="88466" y="219467"/>
                  </a:lnTo>
                  <a:lnTo>
                    <a:pt x="148017" y="208364"/>
                  </a:lnTo>
                  <a:lnTo>
                    <a:pt x="157928" y="205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74735" y="2140358"/>
              <a:ext cx="189514" cy="262213"/>
            </a:xfrm>
            <a:custGeom>
              <a:avLst/>
              <a:gdLst/>
              <a:ahLst/>
              <a:cxnLst/>
              <a:rect l="0" t="0" r="0" b="0"/>
              <a:pathLst>
                <a:path w="189514" h="262213">
                  <a:moveTo>
                    <a:pt x="0" y="133797"/>
                  </a:moveTo>
                  <a:lnTo>
                    <a:pt x="14655" y="192414"/>
                  </a:lnTo>
                  <a:lnTo>
                    <a:pt x="31667" y="249011"/>
                  </a:lnTo>
                  <a:lnTo>
                    <a:pt x="35149" y="259739"/>
                  </a:lnTo>
                  <a:lnTo>
                    <a:pt x="37471" y="262212"/>
                  </a:lnTo>
                  <a:lnTo>
                    <a:pt x="39019" y="259181"/>
                  </a:lnTo>
                  <a:lnTo>
                    <a:pt x="39569" y="244505"/>
                  </a:lnTo>
                  <a:lnTo>
                    <a:pt x="27279" y="190707"/>
                  </a:lnTo>
                  <a:lnTo>
                    <a:pt x="29522" y="136763"/>
                  </a:lnTo>
                  <a:lnTo>
                    <a:pt x="33314" y="97371"/>
                  </a:lnTo>
                  <a:lnTo>
                    <a:pt x="60814" y="48701"/>
                  </a:lnTo>
                  <a:lnTo>
                    <a:pt x="81060" y="23315"/>
                  </a:lnTo>
                  <a:lnTo>
                    <a:pt x="101148" y="11384"/>
                  </a:lnTo>
                  <a:lnTo>
                    <a:pt x="138764" y="1210"/>
                  </a:lnTo>
                  <a:lnTo>
                    <a:pt x="162279" y="0"/>
                  </a:lnTo>
                  <a:lnTo>
                    <a:pt x="189513" y="7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847633" y="463253"/>
            <a:ext cx="3041975" cy="541064"/>
            <a:chOff x="2847633" y="463253"/>
            <a:chExt cx="3041975" cy="541064"/>
          </a:xfrm>
        </p:grpSpPr>
        <p:sp>
          <p:nvSpPr>
            <p:cNvPr id="2" name="Freeform 1"/>
            <p:cNvSpPr/>
            <p:nvPr/>
          </p:nvSpPr>
          <p:spPr>
            <a:xfrm>
              <a:off x="2847633" y="463253"/>
              <a:ext cx="55131" cy="473784"/>
            </a:xfrm>
            <a:custGeom>
              <a:avLst/>
              <a:gdLst/>
              <a:ahLst/>
              <a:cxnLst/>
              <a:rect l="0" t="0" r="0" b="0"/>
              <a:pathLst>
                <a:path w="55131" h="473784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2138" y="110957"/>
                  </a:lnTo>
                  <a:lnTo>
                    <a:pt x="18451" y="173173"/>
                  </a:lnTo>
                  <a:lnTo>
                    <a:pt x="27338" y="218207"/>
                  </a:lnTo>
                  <a:lnTo>
                    <a:pt x="37380" y="276004"/>
                  </a:lnTo>
                  <a:lnTo>
                    <a:pt x="47764" y="337583"/>
                  </a:lnTo>
                  <a:lnTo>
                    <a:pt x="55130" y="394043"/>
                  </a:lnTo>
                  <a:lnTo>
                    <a:pt x="54193" y="437288"/>
                  </a:lnTo>
                  <a:lnTo>
                    <a:pt x="47703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77614" y="463253"/>
              <a:ext cx="17321" cy="494841"/>
            </a:xfrm>
            <a:custGeom>
              <a:avLst/>
              <a:gdLst/>
              <a:ahLst/>
              <a:cxnLst/>
              <a:rect l="0" t="0" r="0" b="0"/>
              <a:pathLst>
                <a:path w="17321" h="494841">
                  <a:moveTo>
                    <a:pt x="7235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233" y="140782"/>
                  </a:lnTo>
                  <a:lnTo>
                    <a:pt x="6345" y="181893"/>
                  </a:lnTo>
                  <a:lnTo>
                    <a:pt x="6840" y="227461"/>
                  </a:lnTo>
                  <a:lnTo>
                    <a:pt x="12707" y="287975"/>
                  </a:lnTo>
                  <a:lnTo>
                    <a:pt x="16266" y="342949"/>
                  </a:lnTo>
                  <a:lnTo>
                    <a:pt x="17320" y="396283"/>
                  </a:lnTo>
                  <a:lnTo>
                    <a:pt x="16506" y="455961"/>
                  </a:lnTo>
                  <a:lnTo>
                    <a:pt x="7235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42777" y="464518"/>
              <a:ext cx="300951" cy="469637"/>
            </a:xfrm>
            <a:custGeom>
              <a:avLst/>
              <a:gdLst/>
              <a:ahLst/>
              <a:cxnLst/>
              <a:rect l="0" t="0" r="0" b="0"/>
              <a:pathLst>
                <a:path w="300951" h="469637">
                  <a:moveTo>
                    <a:pt x="0" y="72435"/>
                  </a:moveTo>
                  <a:lnTo>
                    <a:pt x="9575" y="41153"/>
                  </a:lnTo>
                  <a:lnTo>
                    <a:pt x="20243" y="24996"/>
                  </a:lnTo>
                  <a:lnTo>
                    <a:pt x="35903" y="13137"/>
                  </a:lnTo>
                  <a:lnTo>
                    <a:pt x="55731" y="5136"/>
                  </a:lnTo>
                  <a:lnTo>
                    <a:pt x="109708" y="0"/>
                  </a:lnTo>
                  <a:lnTo>
                    <a:pt x="138836" y="1637"/>
                  </a:lnTo>
                  <a:lnTo>
                    <a:pt x="159581" y="10164"/>
                  </a:lnTo>
                  <a:lnTo>
                    <a:pt x="184414" y="33707"/>
                  </a:lnTo>
                  <a:lnTo>
                    <a:pt x="193096" y="56002"/>
                  </a:lnTo>
                  <a:lnTo>
                    <a:pt x="195785" y="80339"/>
                  </a:lnTo>
                  <a:lnTo>
                    <a:pt x="184981" y="135260"/>
                  </a:lnTo>
                  <a:lnTo>
                    <a:pt x="172291" y="153390"/>
                  </a:lnTo>
                  <a:lnTo>
                    <a:pt x="119547" y="205604"/>
                  </a:lnTo>
                  <a:lnTo>
                    <a:pt x="119472" y="209178"/>
                  </a:lnTo>
                  <a:lnTo>
                    <a:pt x="124102" y="210390"/>
                  </a:lnTo>
                  <a:lnTo>
                    <a:pt x="140554" y="210957"/>
                  </a:lnTo>
                  <a:lnTo>
                    <a:pt x="195587" y="224023"/>
                  </a:lnTo>
                  <a:lnTo>
                    <a:pt x="241275" y="239855"/>
                  </a:lnTo>
                  <a:lnTo>
                    <a:pt x="272310" y="264761"/>
                  </a:lnTo>
                  <a:lnTo>
                    <a:pt x="289093" y="284255"/>
                  </a:lnTo>
                  <a:lnTo>
                    <a:pt x="298111" y="307737"/>
                  </a:lnTo>
                  <a:lnTo>
                    <a:pt x="300950" y="332601"/>
                  </a:lnTo>
                  <a:lnTo>
                    <a:pt x="298312" y="355351"/>
                  </a:lnTo>
                  <a:lnTo>
                    <a:pt x="278681" y="398551"/>
                  </a:lnTo>
                  <a:lnTo>
                    <a:pt x="257917" y="429155"/>
                  </a:lnTo>
                  <a:lnTo>
                    <a:pt x="230058" y="452391"/>
                  </a:lnTo>
                  <a:lnTo>
                    <a:pt x="209872" y="462792"/>
                  </a:lnTo>
                  <a:lnTo>
                    <a:pt x="173188" y="469636"/>
                  </a:lnTo>
                  <a:lnTo>
                    <a:pt x="132684" y="466075"/>
                  </a:lnTo>
                  <a:lnTo>
                    <a:pt x="111223" y="457566"/>
                  </a:lnTo>
                  <a:lnTo>
                    <a:pt x="84228" y="440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06031" y="894922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53430" y="505367"/>
              <a:ext cx="304420" cy="452727"/>
            </a:xfrm>
            <a:custGeom>
              <a:avLst/>
              <a:gdLst/>
              <a:ahLst/>
              <a:cxnLst/>
              <a:rect l="0" t="0" r="0" b="0"/>
              <a:pathLst>
                <a:path w="304420" h="452727">
                  <a:moveTo>
                    <a:pt x="0" y="0"/>
                  </a:moveTo>
                  <a:lnTo>
                    <a:pt x="62280" y="16789"/>
                  </a:lnTo>
                  <a:lnTo>
                    <a:pt x="101381" y="18623"/>
                  </a:lnTo>
                  <a:lnTo>
                    <a:pt x="163002" y="11826"/>
                  </a:lnTo>
                  <a:lnTo>
                    <a:pt x="223964" y="9615"/>
                  </a:lnTo>
                  <a:lnTo>
                    <a:pt x="275347" y="2246"/>
                  </a:lnTo>
                  <a:lnTo>
                    <a:pt x="288849" y="1498"/>
                  </a:lnTo>
                  <a:lnTo>
                    <a:pt x="296681" y="4508"/>
                  </a:lnTo>
                  <a:lnTo>
                    <a:pt x="300733" y="10024"/>
                  </a:lnTo>
                  <a:lnTo>
                    <a:pt x="304419" y="49684"/>
                  </a:lnTo>
                  <a:lnTo>
                    <a:pt x="296741" y="101408"/>
                  </a:lnTo>
                  <a:lnTo>
                    <a:pt x="280554" y="163006"/>
                  </a:lnTo>
                  <a:lnTo>
                    <a:pt x="266681" y="211833"/>
                  </a:lnTo>
                  <a:lnTo>
                    <a:pt x="252676" y="272258"/>
                  </a:lnTo>
                  <a:lnTo>
                    <a:pt x="238644" y="335190"/>
                  </a:lnTo>
                  <a:lnTo>
                    <a:pt x="224607" y="388305"/>
                  </a:lnTo>
                  <a:lnTo>
                    <a:pt x="213689" y="433285"/>
                  </a:lnTo>
                  <a:lnTo>
                    <a:pt x="21057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27840" y="515896"/>
              <a:ext cx="207477" cy="434012"/>
            </a:xfrm>
            <a:custGeom>
              <a:avLst/>
              <a:gdLst/>
              <a:ahLst/>
              <a:cxnLst/>
              <a:rect l="0" t="0" r="0" b="0"/>
              <a:pathLst>
                <a:path w="207477" h="434012">
                  <a:moveTo>
                    <a:pt x="125714" y="0"/>
                  </a:moveTo>
                  <a:lnTo>
                    <a:pt x="87341" y="29308"/>
                  </a:lnTo>
                  <a:lnTo>
                    <a:pt x="71710" y="55087"/>
                  </a:lnTo>
                  <a:lnTo>
                    <a:pt x="49178" y="108726"/>
                  </a:lnTo>
                  <a:lnTo>
                    <a:pt x="28967" y="162117"/>
                  </a:lnTo>
                  <a:lnTo>
                    <a:pt x="13710" y="217723"/>
                  </a:lnTo>
                  <a:lnTo>
                    <a:pt x="2551" y="276887"/>
                  </a:lnTo>
                  <a:lnTo>
                    <a:pt x="0" y="338963"/>
                  </a:lnTo>
                  <a:lnTo>
                    <a:pt x="5890" y="364730"/>
                  </a:lnTo>
                  <a:lnTo>
                    <a:pt x="28736" y="409867"/>
                  </a:lnTo>
                  <a:lnTo>
                    <a:pt x="45178" y="425098"/>
                  </a:lnTo>
                  <a:lnTo>
                    <a:pt x="54476" y="430798"/>
                  </a:lnTo>
                  <a:lnTo>
                    <a:pt x="80404" y="434011"/>
                  </a:lnTo>
                  <a:lnTo>
                    <a:pt x="109086" y="430370"/>
                  </a:lnTo>
                  <a:lnTo>
                    <a:pt x="167025" y="408086"/>
                  </a:lnTo>
                  <a:lnTo>
                    <a:pt x="182289" y="394281"/>
                  </a:lnTo>
                  <a:lnTo>
                    <a:pt x="201620" y="356823"/>
                  </a:lnTo>
                  <a:lnTo>
                    <a:pt x="207476" y="320455"/>
                  </a:lnTo>
                  <a:lnTo>
                    <a:pt x="203622" y="285632"/>
                  </a:lnTo>
                  <a:lnTo>
                    <a:pt x="195045" y="266938"/>
                  </a:lnTo>
                  <a:lnTo>
                    <a:pt x="189482" y="258677"/>
                  </a:lnTo>
                  <a:lnTo>
                    <a:pt x="181094" y="253170"/>
                  </a:lnTo>
                  <a:lnTo>
                    <a:pt x="159296" y="247051"/>
                  </a:lnTo>
                  <a:lnTo>
                    <a:pt x="101109" y="251528"/>
                  </a:lnTo>
                  <a:lnTo>
                    <a:pt x="65781" y="261570"/>
                  </a:lnTo>
                  <a:lnTo>
                    <a:pt x="2042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85223" y="781304"/>
              <a:ext cx="221099" cy="8334"/>
            </a:xfrm>
            <a:custGeom>
              <a:avLst/>
              <a:gdLst/>
              <a:ahLst/>
              <a:cxnLst/>
              <a:rect l="0" t="0" r="0" b="0"/>
              <a:pathLst>
                <a:path w="221099" h="8334">
                  <a:moveTo>
                    <a:pt x="221098" y="8333"/>
                  </a:moveTo>
                  <a:lnTo>
                    <a:pt x="183620" y="0"/>
                  </a:lnTo>
                  <a:lnTo>
                    <a:pt x="148772" y="1574"/>
                  </a:lnTo>
                  <a:lnTo>
                    <a:pt x="86532" y="7443"/>
                  </a:lnTo>
                  <a:lnTo>
                    <a:pt x="34467" y="8157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79979" y="68435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01036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85358" y="547481"/>
              <a:ext cx="10518" cy="442198"/>
            </a:xfrm>
            <a:custGeom>
              <a:avLst/>
              <a:gdLst/>
              <a:ahLst/>
              <a:cxnLst/>
              <a:rect l="0" t="0" r="0" b="0"/>
              <a:pathLst>
                <a:path w="10518" h="442198">
                  <a:moveTo>
                    <a:pt x="10517" y="0"/>
                  </a:moveTo>
                  <a:lnTo>
                    <a:pt x="7398" y="54145"/>
                  </a:lnTo>
                  <a:lnTo>
                    <a:pt x="1452" y="109092"/>
                  </a:lnTo>
                  <a:lnTo>
                    <a:pt x="278" y="172241"/>
                  </a:lnTo>
                  <a:lnTo>
                    <a:pt x="46" y="234108"/>
                  </a:lnTo>
                  <a:lnTo>
                    <a:pt x="0" y="296718"/>
                  </a:lnTo>
                  <a:lnTo>
                    <a:pt x="5581" y="345540"/>
                  </a:lnTo>
                  <a:lnTo>
                    <a:pt x="9542" y="403694"/>
                  </a:lnTo>
                  <a:lnTo>
                    <a:pt x="1051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62364" y="642238"/>
              <a:ext cx="201927" cy="191131"/>
            </a:xfrm>
            <a:custGeom>
              <a:avLst/>
              <a:gdLst/>
              <a:ahLst/>
              <a:cxnLst/>
              <a:rect l="0" t="0" r="0" b="0"/>
              <a:pathLst>
                <a:path w="201927" h="191131">
                  <a:moveTo>
                    <a:pt x="201926" y="115813"/>
                  </a:moveTo>
                  <a:lnTo>
                    <a:pt x="146881" y="133772"/>
                  </a:lnTo>
                  <a:lnTo>
                    <a:pt x="87414" y="156552"/>
                  </a:lnTo>
                  <a:lnTo>
                    <a:pt x="33641" y="186674"/>
                  </a:lnTo>
                  <a:lnTo>
                    <a:pt x="23056" y="191130"/>
                  </a:lnTo>
                  <a:lnTo>
                    <a:pt x="14829" y="190591"/>
                  </a:lnTo>
                  <a:lnTo>
                    <a:pt x="8174" y="186722"/>
                  </a:lnTo>
                  <a:lnTo>
                    <a:pt x="2568" y="180633"/>
                  </a:lnTo>
                  <a:lnTo>
                    <a:pt x="0" y="173065"/>
                  </a:lnTo>
                  <a:lnTo>
                    <a:pt x="1976" y="144475"/>
                  </a:lnTo>
                  <a:lnTo>
                    <a:pt x="13124" y="90366"/>
                  </a:lnTo>
                  <a:lnTo>
                    <a:pt x="21003" y="29288"/>
                  </a:lnTo>
                  <a:lnTo>
                    <a:pt x="229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26361" y="560329"/>
              <a:ext cx="163247" cy="443988"/>
            </a:xfrm>
            <a:custGeom>
              <a:avLst/>
              <a:gdLst/>
              <a:ahLst/>
              <a:cxnLst/>
              <a:rect l="0" t="0" r="0" b="0"/>
              <a:pathLst>
                <a:path w="163247" h="443988">
                  <a:moveTo>
                    <a:pt x="159069" y="166137"/>
                  </a:moveTo>
                  <a:lnTo>
                    <a:pt x="104955" y="223371"/>
                  </a:lnTo>
                  <a:lnTo>
                    <a:pt x="69611" y="275838"/>
                  </a:lnTo>
                  <a:lnTo>
                    <a:pt x="42439" y="331262"/>
                  </a:lnTo>
                  <a:lnTo>
                    <a:pt x="31526" y="384151"/>
                  </a:lnTo>
                  <a:lnTo>
                    <a:pt x="27514" y="406922"/>
                  </a:lnTo>
                  <a:lnTo>
                    <a:pt x="29630" y="428740"/>
                  </a:lnTo>
                  <a:lnTo>
                    <a:pt x="35342" y="435962"/>
                  </a:lnTo>
                  <a:lnTo>
                    <a:pt x="54166" y="443987"/>
                  </a:lnTo>
                  <a:lnTo>
                    <a:pt x="78130" y="441314"/>
                  </a:lnTo>
                  <a:lnTo>
                    <a:pt x="102039" y="431158"/>
                  </a:lnTo>
                  <a:lnTo>
                    <a:pt x="120464" y="414945"/>
                  </a:lnTo>
                  <a:lnTo>
                    <a:pt x="138402" y="386087"/>
                  </a:lnTo>
                  <a:lnTo>
                    <a:pt x="145536" y="349720"/>
                  </a:lnTo>
                  <a:lnTo>
                    <a:pt x="142061" y="314898"/>
                  </a:lnTo>
                  <a:lnTo>
                    <a:pt x="128033" y="276765"/>
                  </a:lnTo>
                  <a:lnTo>
                    <a:pt x="103470" y="247009"/>
                  </a:lnTo>
                  <a:lnTo>
                    <a:pt x="48181" y="205614"/>
                  </a:lnTo>
                  <a:lnTo>
                    <a:pt x="16152" y="165616"/>
                  </a:lnTo>
                  <a:lnTo>
                    <a:pt x="0" y="128808"/>
                  </a:lnTo>
                  <a:lnTo>
                    <a:pt x="1024" y="105092"/>
                  </a:lnTo>
                  <a:lnTo>
                    <a:pt x="20745" y="61272"/>
                  </a:lnTo>
                  <a:lnTo>
                    <a:pt x="40355" y="34980"/>
                  </a:lnTo>
                  <a:lnTo>
                    <a:pt x="60294" y="22837"/>
                  </a:lnTo>
                  <a:lnTo>
                    <a:pt x="117596" y="2900"/>
                  </a:lnTo>
                  <a:lnTo>
                    <a:pt x="143365" y="0"/>
                  </a:lnTo>
                  <a:lnTo>
                    <a:pt x="152110" y="5076"/>
                  </a:lnTo>
                  <a:lnTo>
                    <a:pt x="157939" y="14310"/>
                  </a:lnTo>
                  <a:lnTo>
                    <a:pt x="163246" y="37827"/>
                  </a:lnTo>
                  <a:lnTo>
                    <a:pt x="154261" y="97767"/>
                  </a:lnTo>
                  <a:lnTo>
                    <a:pt x="132860" y="151289"/>
                  </a:lnTo>
                  <a:lnTo>
                    <a:pt x="106426" y="208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10650" y="1463461"/>
            <a:ext cx="4866130" cy="641193"/>
            <a:chOff x="410650" y="1463461"/>
            <a:chExt cx="4866130" cy="641193"/>
          </a:xfrm>
        </p:grpSpPr>
        <p:sp>
          <p:nvSpPr>
            <p:cNvPr id="15" name="Freeform 14"/>
            <p:cNvSpPr/>
            <p:nvPr/>
          </p:nvSpPr>
          <p:spPr>
            <a:xfrm>
              <a:off x="410650" y="1463461"/>
              <a:ext cx="294760" cy="463635"/>
            </a:xfrm>
            <a:custGeom>
              <a:avLst/>
              <a:gdLst/>
              <a:ahLst/>
              <a:cxnLst/>
              <a:rect l="0" t="0" r="0" b="0"/>
              <a:pathLst>
                <a:path w="294760" h="463635">
                  <a:moveTo>
                    <a:pt x="31546" y="0"/>
                  </a:moveTo>
                  <a:lnTo>
                    <a:pt x="14758" y="63450"/>
                  </a:lnTo>
                  <a:lnTo>
                    <a:pt x="11754" y="110957"/>
                  </a:lnTo>
                  <a:lnTo>
                    <a:pt x="9694" y="163247"/>
                  </a:lnTo>
                  <a:lnTo>
                    <a:pt x="3365" y="222675"/>
                  </a:lnTo>
                  <a:lnTo>
                    <a:pt x="969" y="283566"/>
                  </a:lnTo>
                  <a:lnTo>
                    <a:pt x="260" y="339173"/>
                  </a:lnTo>
                  <a:lnTo>
                    <a:pt x="49" y="392694"/>
                  </a:lnTo>
                  <a:lnTo>
                    <a:pt x="0" y="427994"/>
                  </a:lnTo>
                  <a:lnTo>
                    <a:pt x="3497" y="440917"/>
                  </a:lnTo>
                  <a:lnTo>
                    <a:pt x="9337" y="450702"/>
                  </a:lnTo>
                  <a:lnTo>
                    <a:pt x="16740" y="458396"/>
                  </a:lnTo>
                  <a:lnTo>
                    <a:pt x="25185" y="462354"/>
                  </a:lnTo>
                  <a:lnTo>
                    <a:pt x="43927" y="463634"/>
                  </a:lnTo>
                  <a:lnTo>
                    <a:pt x="98081" y="451851"/>
                  </a:lnTo>
                  <a:lnTo>
                    <a:pt x="157123" y="444104"/>
                  </a:lnTo>
                  <a:lnTo>
                    <a:pt x="216705" y="442573"/>
                  </a:lnTo>
                  <a:lnTo>
                    <a:pt x="267296" y="442271"/>
                  </a:lnTo>
                  <a:lnTo>
                    <a:pt x="294759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05105" y="1789844"/>
              <a:ext cx="16118" cy="136872"/>
            </a:xfrm>
            <a:custGeom>
              <a:avLst/>
              <a:gdLst/>
              <a:ahLst/>
              <a:cxnLst/>
              <a:rect l="0" t="0" r="0" b="0"/>
              <a:pathLst>
                <a:path w="16118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104878"/>
                  </a:lnTo>
                  <a:lnTo>
                    <a:pt x="1611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31751" y="16740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20645" y="1735579"/>
              <a:ext cx="142734" cy="170080"/>
            </a:xfrm>
            <a:custGeom>
              <a:avLst/>
              <a:gdLst/>
              <a:ahLst/>
              <a:cxnLst/>
              <a:rect l="0" t="0" r="0" b="0"/>
              <a:pathLst>
                <a:path w="142734" h="170080">
                  <a:moveTo>
                    <a:pt x="5862" y="85851"/>
                  </a:moveTo>
                  <a:lnTo>
                    <a:pt x="11451" y="144467"/>
                  </a:lnTo>
                  <a:lnTo>
                    <a:pt x="11928" y="149495"/>
                  </a:lnTo>
                  <a:lnTo>
                    <a:pt x="11076" y="149337"/>
                  </a:lnTo>
                  <a:lnTo>
                    <a:pt x="9338" y="145723"/>
                  </a:lnTo>
                  <a:lnTo>
                    <a:pt x="3200" y="93634"/>
                  </a:lnTo>
                  <a:lnTo>
                    <a:pt x="0" y="68253"/>
                  </a:lnTo>
                  <a:lnTo>
                    <a:pt x="2477" y="45274"/>
                  </a:lnTo>
                  <a:lnTo>
                    <a:pt x="10597" y="26483"/>
                  </a:lnTo>
                  <a:lnTo>
                    <a:pt x="16038" y="18196"/>
                  </a:lnTo>
                  <a:lnTo>
                    <a:pt x="31442" y="5869"/>
                  </a:lnTo>
                  <a:lnTo>
                    <a:pt x="40463" y="944"/>
                  </a:lnTo>
                  <a:lnTo>
                    <a:pt x="49986" y="0"/>
                  </a:lnTo>
                  <a:lnTo>
                    <a:pt x="69927" y="5191"/>
                  </a:lnTo>
                  <a:lnTo>
                    <a:pt x="87368" y="18417"/>
                  </a:lnTo>
                  <a:lnTo>
                    <a:pt x="101748" y="35993"/>
                  </a:lnTo>
                  <a:lnTo>
                    <a:pt x="134244" y="97793"/>
                  </a:lnTo>
                  <a:lnTo>
                    <a:pt x="141056" y="143755"/>
                  </a:lnTo>
                  <a:lnTo>
                    <a:pt x="142733" y="170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99295" y="1712951"/>
              <a:ext cx="153597" cy="192708"/>
            </a:xfrm>
            <a:custGeom>
              <a:avLst/>
              <a:gdLst/>
              <a:ahLst/>
              <a:cxnLst/>
              <a:rect l="0" t="0" r="0" b="0"/>
              <a:pathLst>
                <a:path w="153597" h="192708">
                  <a:moveTo>
                    <a:pt x="27254" y="108479"/>
                  </a:moveTo>
                  <a:lnTo>
                    <a:pt x="81129" y="79798"/>
                  </a:lnTo>
                  <a:lnTo>
                    <a:pt x="101501" y="68045"/>
                  </a:lnTo>
                  <a:lnTo>
                    <a:pt x="116014" y="51904"/>
                  </a:lnTo>
                  <a:lnTo>
                    <a:pt x="121523" y="42686"/>
                  </a:lnTo>
                  <a:lnTo>
                    <a:pt x="122855" y="34201"/>
                  </a:lnTo>
                  <a:lnTo>
                    <a:pt x="121403" y="26205"/>
                  </a:lnTo>
                  <a:lnTo>
                    <a:pt x="118096" y="18534"/>
                  </a:lnTo>
                  <a:lnTo>
                    <a:pt x="105063" y="6892"/>
                  </a:lnTo>
                  <a:lnTo>
                    <a:pt x="96674" y="2150"/>
                  </a:lnTo>
                  <a:lnTo>
                    <a:pt x="77994" y="0"/>
                  </a:lnTo>
                  <a:lnTo>
                    <a:pt x="37406" y="8152"/>
                  </a:lnTo>
                  <a:lnTo>
                    <a:pt x="19678" y="20605"/>
                  </a:lnTo>
                  <a:lnTo>
                    <a:pt x="11675" y="28839"/>
                  </a:lnTo>
                  <a:lnTo>
                    <a:pt x="2782" y="50467"/>
                  </a:lnTo>
                  <a:lnTo>
                    <a:pt x="0" y="74507"/>
                  </a:lnTo>
                  <a:lnTo>
                    <a:pt x="2663" y="96889"/>
                  </a:lnTo>
                  <a:lnTo>
                    <a:pt x="16328" y="129221"/>
                  </a:lnTo>
                  <a:lnTo>
                    <a:pt x="35195" y="155439"/>
                  </a:lnTo>
                  <a:lnTo>
                    <a:pt x="61192" y="172436"/>
                  </a:lnTo>
                  <a:lnTo>
                    <a:pt x="102588" y="187489"/>
                  </a:lnTo>
                  <a:lnTo>
                    <a:pt x="153596" y="1927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69179" y="1716145"/>
              <a:ext cx="146966" cy="158969"/>
            </a:xfrm>
            <a:custGeom>
              <a:avLst/>
              <a:gdLst/>
              <a:ahLst/>
              <a:cxnLst/>
              <a:rect l="0" t="0" r="0" b="0"/>
              <a:pathLst>
                <a:path w="146966" h="158969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30196"/>
                  </a:lnTo>
                  <a:lnTo>
                    <a:pt x="10397" y="140610"/>
                  </a:lnTo>
                  <a:lnTo>
                    <a:pt x="25437" y="155300"/>
                  </a:lnTo>
                  <a:lnTo>
                    <a:pt x="34361" y="158515"/>
                  </a:lnTo>
                  <a:lnTo>
                    <a:pt x="53635" y="158968"/>
                  </a:lnTo>
                  <a:lnTo>
                    <a:pt x="84217" y="152646"/>
                  </a:lnTo>
                  <a:lnTo>
                    <a:pt x="92265" y="147388"/>
                  </a:lnTo>
                  <a:lnTo>
                    <a:pt x="128838" y="101066"/>
                  </a:lnTo>
                  <a:lnTo>
                    <a:pt x="141074" y="73619"/>
                  </a:lnTo>
                  <a:lnTo>
                    <a:pt x="14696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83796" y="1705635"/>
              <a:ext cx="136375" cy="327050"/>
            </a:xfrm>
            <a:custGeom>
              <a:avLst/>
              <a:gdLst/>
              <a:ahLst/>
              <a:cxnLst/>
              <a:rect l="0" t="0" r="0" b="0"/>
              <a:pathLst>
                <a:path w="136375" h="327050">
                  <a:moveTo>
                    <a:pt x="6048" y="105266"/>
                  </a:moveTo>
                  <a:lnTo>
                    <a:pt x="459" y="122034"/>
                  </a:lnTo>
                  <a:lnTo>
                    <a:pt x="4503" y="180712"/>
                  </a:lnTo>
                  <a:lnTo>
                    <a:pt x="5743" y="241052"/>
                  </a:lnTo>
                  <a:lnTo>
                    <a:pt x="7158" y="299721"/>
                  </a:lnTo>
                  <a:lnTo>
                    <a:pt x="12096" y="327049"/>
                  </a:lnTo>
                  <a:lnTo>
                    <a:pt x="8360" y="307980"/>
                  </a:lnTo>
                  <a:lnTo>
                    <a:pt x="6505" y="252846"/>
                  </a:lnTo>
                  <a:lnTo>
                    <a:pt x="6138" y="196549"/>
                  </a:lnTo>
                  <a:lnTo>
                    <a:pt x="0" y="140368"/>
                  </a:lnTo>
                  <a:lnTo>
                    <a:pt x="4507" y="84210"/>
                  </a:lnTo>
                  <a:lnTo>
                    <a:pt x="11333" y="33647"/>
                  </a:lnTo>
                  <a:lnTo>
                    <a:pt x="26201" y="6187"/>
                  </a:lnTo>
                  <a:lnTo>
                    <a:pt x="34691" y="1778"/>
                  </a:lnTo>
                  <a:lnTo>
                    <a:pt x="56603" y="0"/>
                  </a:lnTo>
                  <a:lnTo>
                    <a:pt x="75700" y="6229"/>
                  </a:lnTo>
                  <a:lnTo>
                    <a:pt x="107024" y="29291"/>
                  </a:lnTo>
                  <a:lnTo>
                    <a:pt x="123054" y="55069"/>
                  </a:lnTo>
                  <a:lnTo>
                    <a:pt x="135213" y="84934"/>
                  </a:lnTo>
                  <a:lnTo>
                    <a:pt x="136374" y="108708"/>
                  </a:lnTo>
                  <a:lnTo>
                    <a:pt x="135046" y="121599"/>
                  </a:lnTo>
                  <a:lnTo>
                    <a:pt x="129482" y="131362"/>
                  </a:lnTo>
                  <a:lnTo>
                    <a:pt x="110820" y="145330"/>
                  </a:lnTo>
                  <a:lnTo>
                    <a:pt x="64222" y="155424"/>
                  </a:lnTo>
                  <a:lnTo>
                    <a:pt x="37634" y="1579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47509" y="1537160"/>
              <a:ext cx="16118" cy="326385"/>
            </a:xfrm>
            <a:custGeom>
              <a:avLst/>
              <a:gdLst/>
              <a:ahLst/>
              <a:cxnLst/>
              <a:rect l="0" t="0" r="0" b="0"/>
              <a:pathLst>
                <a:path w="16118" h="326385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2" y="117023"/>
                  </a:lnTo>
                  <a:lnTo>
                    <a:pt x="6555" y="166735"/>
                  </a:lnTo>
                  <a:lnTo>
                    <a:pt x="12764" y="229427"/>
                  </a:lnTo>
                  <a:lnTo>
                    <a:pt x="15124" y="282578"/>
                  </a:lnTo>
                  <a:lnTo>
                    <a:pt x="16117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26756" y="171614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8011" y="8333"/>
                  </a:lnTo>
                  <a:lnTo>
                    <a:pt x="133064" y="10094"/>
                  </a:lnTo>
                  <a:lnTo>
                    <a:pt x="75981" y="17678"/>
                  </a:lnTo>
                  <a:lnTo>
                    <a:pt x="22071" y="203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68911" y="1568746"/>
              <a:ext cx="136872" cy="294799"/>
            </a:xfrm>
            <a:custGeom>
              <a:avLst/>
              <a:gdLst/>
              <a:ahLst/>
              <a:cxnLst/>
              <a:rect l="0" t="0" r="0" b="0"/>
              <a:pathLst>
                <a:path w="136872" h="294799">
                  <a:moveTo>
                    <a:pt x="0" y="0"/>
                  </a:moveTo>
                  <a:lnTo>
                    <a:pt x="0" y="58616"/>
                  </a:lnTo>
                  <a:lnTo>
                    <a:pt x="7236" y="112791"/>
                  </a:lnTo>
                  <a:lnTo>
                    <a:pt x="9879" y="168552"/>
                  </a:lnTo>
                  <a:lnTo>
                    <a:pt x="10400" y="224627"/>
                  </a:lnTo>
                  <a:lnTo>
                    <a:pt x="4902" y="261138"/>
                  </a:lnTo>
                  <a:lnTo>
                    <a:pt x="3268" y="264169"/>
                  </a:lnTo>
                  <a:lnTo>
                    <a:pt x="2179" y="261510"/>
                  </a:lnTo>
                  <a:lnTo>
                    <a:pt x="1457" y="212252"/>
                  </a:lnTo>
                  <a:lnTo>
                    <a:pt x="5717" y="190260"/>
                  </a:lnTo>
                  <a:lnTo>
                    <a:pt x="10831" y="181822"/>
                  </a:lnTo>
                  <a:lnTo>
                    <a:pt x="25871" y="169327"/>
                  </a:lnTo>
                  <a:lnTo>
                    <a:pt x="47373" y="166113"/>
                  </a:lnTo>
                  <a:lnTo>
                    <a:pt x="70188" y="169754"/>
                  </a:lnTo>
                  <a:lnTo>
                    <a:pt x="96186" y="184958"/>
                  </a:lnTo>
                  <a:lnTo>
                    <a:pt x="111380" y="197627"/>
                  </a:lnTo>
                  <a:lnTo>
                    <a:pt x="127498" y="223502"/>
                  </a:lnTo>
                  <a:lnTo>
                    <a:pt x="135637" y="276151"/>
                  </a:lnTo>
                  <a:lnTo>
                    <a:pt x="13687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45436" y="1703271"/>
              <a:ext cx="118275" cy="191859"/>
            </a:xfrm>
            <a:custGeom>
              <a:avLst/>
              <a:gdLst/>
              <a:ahLst/>
              <a:cxnLst/>
              <a:rect l="0" t="0" r="0" b="0"/>
              <a:pathLst>
                <a:path w="118275" h="191859">
                  <a:moveTo>
                    <a:pt x="23517" y="76045"/>
                  </a:moveTo>
                  <a:lnTo>
                    <a:pt x="77392" y="58086"/>
                  </a:lnTo>
                  <a:lnTo>
                    <a:pt x="97764" y="51296"/>
                  </a:lnTo>
                  <a:lnTo>
                    <a:pt x="103431" y="44337"/>
                  </a:lnTo>
                  <a:lnTo>
                    <a:pt x="106608" y="24128"/>
                  </a:lnTo>
                  <a:lnTo>
                    <a:pt x="102308" y="15697"/>
                  </a:lnTo>
                  <a:lnTo>
                    <a:pt x="85051" y="3210"/>
                  </a:lnTo>
                  <a:lnTo>
                    <a:pt x="64904" y="0"/>
                  </a:lnTo>
                  <a:lnTo>
                    <a:pt x="44251" y="3643"/>
                  </a:lnTo>
                  <a:lnTo>
                    <a:pt x="23373" y="13060"/>
                  </a:lnTo>
                  <a:lnTo>
                    <a:pt x="8635" y="28164"/>
                  </a:lnTo>
                  <a:lnTo>
                    <a:pt x="3067" y="37105"/>
                  </a:lnTo>
                  <a:lnTo>
                    <a:pt x="0" y="62638"/>
                  </a:lnTo>
                  <a:lnTo>
                    <a:pt x="7563" y="115511"/>
                  </a:lnTo>
                  <a:lnTo>
                    <a:pt x="22560" y="148959"/>
                  </a:lnTo>
                  <a:lnTo>
                    <a:pt x="41419" y="164213"/>
                  </a:lnTo>
                  <a:lnTo>
                    <a:pt x="101229" y="188160"/>
                  </a:lnTo>
                  <a:lnTo>
                    <a:pt x="118274" y="191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77505" y="1498866"/>
              <a:ext cx="154093" cy="401086"/>
            </a:xfrm>
            <a:custGeom>
              <a:avLst/>
              <a:gdLst/>
              <a:ahLst/>
              <a:cxnLst/>
              <a:rect l="0" t="0" r="0" b="0"/>
              <a:pathLst>
                <a:path w="154093" h="401086">
                  <a:moveTo>
                    <a:pt x="102059" y="269921"/>
                  </a:moveTo>
                  <a:lnTo>
                    <a:pt x="96470" y="247564"/>
                  </a:lnTo>
                  <a:lnTo>
                    <a:pt x="90144" y="240978"/>
                  </a:lnTo>
                  <a:lnTo>
                    <a:pt x="70638" y="233661"/>
                  </a:lnTo>
                  <a:lnTo>
                    <a:pt x="61224" y="234049"/>
                  </a:lnTo>
                  <a:lnTo>
                    <a:pt x="44526" y="240720"/>
                  </a:lnTo>
                  <a:lnTo>
                    <a:pt x="32425" y="254603"/>
                  </a:lnTo>
                  <a:lnTo>
                    <a:pt x="7660" y="312539"/>
                  </a:lnTo>
                  <a:lnTo>
                    <a:pt x="0" y="346890"/>
                  </a:lnTo>
                  <a:lnTo>
                    <a:pt x="548" y="371980"/>
                  </a:lnTo>
                  <a:lnTo>
                    <a:pt x="8590" y="394829"/>
                  </a:lnTo>
                  <a:lnTo>
                    <a:pt x="14010" y="399986"/>
                  </a:lnTo>
                  <a:lnTo>
                    <a:pt x="19963" y="401085"/>
                  </a:lnTo>
                  <a:lnTo>
                    <a:pt x="26272" y="399478"/>
                  </a:lnTo>
                  <a:lnTo>
                    <a:pt x="46328" y="386037"/>
                  </a:lnTo>
                  <a:lnTo>
                    <a:pt x="88058" y="341259"/>
                  </a:lnTo>
                  <a:lnTo>
                    <a:pt x="109090" y="305746"/>
                  </a:lnTo>
                  <a:lnTo>
                    <a:pt x="121516" y="250655"/>
                  </a:lnTo>
                  <a:lnTo>
                    <a:pt x="130701" y="201692"/>
                  </a:lnTo>
                  <a:lnTo>
                    <a:pt x="140831" y="151309"/>
                  </a:lnTo>
                  <a:lnTo>
                    <a:pt x="151615" y="91770"/>
                  </a:lnTo>
                  <a:lnTo>
                    <a:pt x="154092" y="34949"/>
                  </a:lnTo>
                  <a:lnTo>
                    <a:pt x="148192" y="13021"/>
                  </a:lnTo>
                  <a:lnTo>
                    <a:pt x="143343" y="3898"/>
                  </a:lnTo>
                  <a:lnTo>
                    <a:pt x="137770" y="155"/>
                  </a:lnTo>
                  <a:lnTo>
                    <a:pt x="131716" y="0"/>
                  </a:lnTo>
                  <a:lnTo>
                    <a:pt x="125340" y="2236"/>
                  </a:lnTo>
                  <a:lnTo>
                    <a:pt x="121089" y="9576"/>
                  </a:lnTo>
                  <a:lnTo>
                    <a:pt x="114267" y="66503"/>
                  </a:lnTo>
                  <a:lnTo>
                    <a:pt x="113085" y="118402"/>
                  </a:lnTo>
                  <a:lnTo>
                    <a:pt x="112686" y="177860"/>
                  </a:lnTo>
                  <a:lnTo>
                    <a:pt x="112607" y="235835"/>
                  </a:lnTo>
                  <a:lnTo>
                    <a:pt x="114933" y="282958"/>
                  </a:lnTo>
                  <a:lnTo>
                    <a:pt x="136308" y="342565"/>
                  </a:lnTo>
                  <a:lnTo>
                    <a:pt x="144173" y="3752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64764" y="1691941"/>
              <a:ext cx="116578" cy="161075"/>
            </a:xfrm>
            <a:custGeom>
              <a:avLst/>
              <a:gdLst/>
              <a:ahLst/>
              <a:cxnLst/>
              <a:rect l="0" t="0" r="0" b="0"/>
              <a:pathLst>
                <a:path w="116578" h="161075">
                  <a:moveTo>
                    <a:pt x="20086" y="97903"/>
                  </a:moveTo>
                  <a:lnTo>
                    <a:pt x="62777" y="94784"/>
                  </a:lnTo>
                  <a:lnTo>
                    <a:pt x="73113" y="92314"/>
                  </a:lnTo>
                  <a:lnTo>
                    <a:pt x="90837" y="80211"/>
                  </a:lnTo>
                  <a:lnTo>
                    <a:pt x="105343" y="63134"/>
                  </a:lnTo>
                  <a:lnTo>
                    <a:pt x="115689" y="43846"/>
                  </a:lnTo>
                  <a:lnTo>
                    <a:pt x="116577" y="34959"/>
                  </a:lnTo>
                  <a:lnTo>
                    <a:pt x="111324" y="18845"/>
                  </a:lnTo>
                  <a:lnTo>
                    <a:pt x="98071" y="7004"/>
                  </a:lnTo>
                  <a:lnTo>
                    <a:pt x="89623" y="2209"/>
                  </a:lnTo>
                  <a:lnTo>
                    <a:pt x="70879" y="0"/>
                  </a:lnTo>
                  <a:lnTo>
                    <a:pt x="30249" y="8114"/>
                  </a:lnTo>
                  <a:lnTo>
                    <a:pt x="22182" y="13477"/>
                  </a:lnTo>
                  <a:lnTo>
                    <a:pt x="10099" y="28795"/>
                  </a:lnTo>
                  <a:lnTo>
                    <a:pt x="2309" y="62739"/>
                  </a:lnTo>
                  <a:lnTo>
                    <a:pt x="0" y="102432"/>
                  </a:lnTo>
                  <a:lnTo>
                    <a:pt x="3186" y="112621"/>
                  </a:lnTo>
                  <a:lnTo>
                    <a:pt x="8819" y="120583"/>
                  </a:lnTo>
                  <a:lnTo>
                    <a:pt x="43076" y="147357"/>
                  </a:lnTo>
                  <a:lnTo>
                    <a:pt x="66178" y="154978"/>
                  </a:lnTo>
                  <a:lnTo>
                    <a:pt x="104314" y="1610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25594" y="1716145"/>
              <a:ext cx="69826" cy="157928"/>
            </a:xfrm>
            <a:custGeom>
              <a:avLst/>
              <a:gdLst/>
              <a:ahLst/>
              <a:cxnLst/>
              <a:rect l="0" t="0" r="0" b="0"/>
              <a:pathLst>
                <a:path w="69826" h="157928">
                  <a:moveTo>
                    <a:pt x="69825" y="0"/>
                  </a:moveTo>
                  <a:lnTo>
                    <a:pt x="47469" y="5589"/>
                  </a:lnTo>
                  <a:lnTo>
                    <a:pt x="39713" y="10745"/>
                  </a:lnTo>
                  <a:lnTo>
                    <a:pt x="9202" y="54057"/>
                  </a:lnTo>
                  <a:lnTo>
                    <a:pt x="0" y="90236"/>
                  </a:lnTo>
                  <a:lnTo>
                    <a:pt x="4087" y="113804"/>
                  </a:lnTo>
                  <a:lnTo>
                    <a:pt x="8452" y="125002"/>
                  </a:lnTo>
                  <a:lnTo>
                    <a:pt x="22661" y="140564"/>
                  </a:lnTo>
                  <a:lnTo>
                    <a:pt x="39505" y="150210"/>
                  </a:lnTo>
                  <a:lnTo>
                    <a:pt x="69825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69119" y="175825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0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79647" y="16319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55542" y="1770129"/>
              <a:ext cx="176790" cy="177644"/>
            </a:xfrm>
            <a:custGeom>
              <a:avLst/>
              <a:gdLst/>
              <a:ahLst/>
              <a:cxnLst/>
              <a:rect l="0" t="0" r="0" b="0"/>
              <a:pathLst>
                <a:path w="176790" h="177644">
                  <a:moveTo>
                    <a:pt x="8333" y="19715"/>
                  </a:moveTo>
                  <a:lnTo>
                    <a:pt x="0" y="57193"/>
                  </a:lnTo>
                  <a:lnTo>
                    <a:pt x="1575" y="92041"/>
                  </a:lnTo>
                  <a:lnTo>
                    <a:pt x="3827" y="103027"/>
                  </a:lnTo>
                  <a:lnTo>
                    <a:pt x="5330" y="104502"/>
                  </a:lnTo>
                  <a:lnTo>
                    <a:pt x="9239" y="43498"/>
                  </a:lnTo>
                  <a:lnTo>
                    <a:pt x="13805" y="20926"/>
                  </a:lnTo>
                  <a:lnTo>
                    <a:pt x="19000" y="14674"/>
                  </a:lnTo>
                  <a:lnTo>
                    <a:pt x="25973" y="11675"/>
                  </a:lnTo>
                  <a:lnTo>
                    <a:pt x="34131" y="10845"/>
                  </a:lnTo>
                  <a:lnTo>
                    <a:pt x="41910" y="14972"/>
                  </a:lnTo>
                  <a:lnTo>
                    <a:pt x="56792" y="32035"/>
                  </a:lnTo>
                  <a:lnTo>
                    <a:pt x="74664" y="72928"/>
                  </a:lnTo>
                  <a:lnTo>
                    <a:pt x="74780" y="72738"/>
                  </a:lnTo>
                  <a:lnTo>
                    <a:pt x="73689" y="69102"/>
                  </a:lnTo>
                  <a:lnTo>
                    <a:pt x="77741" y="47216"/>
                  </a:lnTo>
                  <a:lnTo>
                    <a:pt x="91939" y="24094"/>
                  </a:lnTo>
                  <a:lnTo>
                    <a:pt x="110964" y="2425"/>
                  </a:lnTo>
                  <a:lnTo>
                    <a:pt x="118868" y="0"/>
                  </a:lnTo>
                  <a:lnTo>
                    <a:pt x="137008" y="3544"/>
                  </a:lnTo>
                  <a:lnTo>
                    <a:pt x="144420" y="8934"/>
                  </a:lnTo>
                  <a:lnTo>
                    <a:pt x="155774" y="24282"/>
                  </a:lnTo>
                  <a:lnTo>
                    <a:pt x="168743" y="52654"/>
                  </a:lnTo>
                  <a:lnTo>
                    <a:pt x="175729" y="115574"/>
                  </a:lnTo>
                  <a:lnTo>
                    <a:pt x="176789" y="177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87472" y="1778604"/>
              <a:ext cx="144902" cy="169169"/>
            </a:xfrm>
            <a:custGeom>
              <a:avLst/>
              <a:gdLst/>
              <a:ahLst/>
              <a:cxnLst/>
              <a:rect l="0" t="0" r="0" b="0"/>
              <a:pathLst>
                <a:path w="144902" h="169169">
                  <a:moveTo>
                    <a:pt x="92258" y="42826"/>
                  </a:moveTo>
                  <a:lnTo>
                    <a:pt x="82683" y="18779"/>
                  </a:lnTo>
                  <a:lnTo>
                    <a:pt x="72015" y="4452"/>
                  </a:lnTo>
                  <a:lnTo>
                    <a:pt x="63555" y="866"/>
                  </a:lnTo>
                  <a:lnTo>
                    <a:pt x="41677" y="0"/>
                  </a:lnTo>
                  <a:lnTo>
                    <a:pt x="32801" y="3747"/>
                  </a:lnTo>
                  <a:lnTo>
                    <a:pt x="19819" y="17269"/>
                  </a:lnTo>
                  <a:lnTo>
                    <a:pt x="5934" y="50201"/>
                  </a:lnTo>
                  <a:lnTo>
                    <a:pt x="0" y="89595"/>
                  </a:lnTo>
                  <a:lnTo>
                    <a:pt x="4851" y="113915"/>
                  </a:lnTo>
                  <a:lnTo>
                    <a:pt x="20736" y="144217"/>
                  </a:lnTo>
                  <a:lnTo>
                    <a:pt x="27029" y="152534"/>
                  </a:lnTo>
                  <a:lnTo>
                    <a:pt x="32395" y="154569"/>
                  </a:lnTo>
                  <a:lnTo>
                    <a:pt x="37142" y="152416"/>
                  </a:lnTo>
                  <a:lnTo>
                    <a:pt x="45535" y="140666"/>
                  </a:lnTo>
                  <a:lnTo>
                    <a:pt x="55668" y="113149"/>
                  </a:lnTo>
                  <a:lnTo>
                    <a:pt x="58448" y="88899"/>
                  </a:lnTo>
                  <a:lnTo>
                    <a:pt x="60360" y="85239"/>
                  </a:lnTo>
                  <a:lnTo>
                    <a:pt x="62804" y="87479"/>
                  </a:lnTo>
                  <a:lnTo>
                    <a:pt x="80841" y="134840"/>
                  </a:lnTo>
                  <a:lnTo>
                    <a:pt x="96542" y="152351"/>
                  </a:lnTo>
                  <a:lnTo>
                    <a:pt x="115219" y="161694"/>
                  </a:lnTo>
                  <a:lnTo>
                    <a:pt x="144901" y="1691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06073" y="1600331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71672"/>
                  </a:lnTo>
                  <a:lnTo>
                    <a:pt x="11" y="233692"/>
                  </a:lnTo>
                  <a:lnTo>
                    <a:pt x="2" y="29100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94035" y="1661205"/>
              <a:ext cx="168107" cy="443449"/>
            </a:xfrm>
            <a:custGeom>
              <a:avLst/>
              <a:gdLst/>
              <a:ahLst/>
              <a:cxnLst/>
              <a:rect l="0" t="0" r="0" b="0"/>
              <a:pathLst>
                <a:path w="168107" h="443449">
                  <a:moveTo>
                    <a:pt x="38420" y="128639"/>
                  </a:moveTo>
                  <a:lnTo>
                    <a:pt x="32355" y="169497"/>
                  </a:lnTo>
                  <a:lnTo>
                    <a:pt x="36876" y="226960"/>
                  </a:lnTo>
                  <a:lnTo>
                    <a:pt x="37962" y="277094"/>
                  </a:lnTo>
                  <a:lnTo>
                    <a:pt x="38284" y="328994"/>
                  </a:lnTo>
                  <a:lnTo>
                    <a:pt x="38380" y="378296"/>
                  </a:lnTo>
                  <a:lnTo>
                    <a:pt x="38412" y="436877"/>
                  </a:lnTo>
                  <a:lnTo>
                    <a:pt x="37245" y="442926"/>
                  </a:lnTo>
                  <a:lnTo>
                    <a:pt x="35297" y="443448"/>
                  </a:lnTo>
                  <a:lnTo>
                    <a:pt x="32829" y="440288"/>
                  </a:lnTo>
                  <a:lnTo>
                    <a:pt x="13671" y="381493"/>
                  </a:lnTo>
                  <a:lnTo>
                    <a:pt x="7016" y="322432"/>
                  </a:lnTo>
                  <a:lnTo>
                    <a:pt x="0" y="272887"/>
                  </a:lnTo>
                  <a:lnTo>
                    <a:pt x="156" y="210512"/>
                  </a:lnTo>
                  <a:lnTo>
                    <a:pt x="5516" y="147801"/>
                  </a:lnTo>
                  <a:lnTo>
                    <a:pt x="6445" y="98962"/>
                  </a:lnTo>
                  <a:lnTo>
                    <a:pt x="12309" y="58625"/>
                  </a:lnTo>
                  <a:lnTo>
                    <a:pt x="27044" y="24446"/>
                  </a:lnTo>
                  <a:lnTo>
                    <a:pt x="42723" y="9022"/>
                  </a:lnTo>
                  <a:lnTo>
                    <a:pt x="51817" y="3271"/>
                  </a:lnTo>
                  <a:lnTo>
                    <a:pt x="71281" y="0"/>
                  </a:lnTo>
                  <a:lnTo>
                    <a:pt x="81384" y="766"/>
                  </a:lnTo>
                  <a:lnTo>
                    <a:pt x="98850" y="7856"/>
                  </a:lnTo>
                  <a:lnTo>
                    <a:pt x="114411" y="19975"/>
                  </a:lnTo>
                  <a:lnTo>
                    <a:pt x="156467" y="76624"/>
                  </a:lnTo>
                  <a:lnTo>
                    <a:pt x="166145" y="97333"/>
                  </a:lnTo>
                  <a:lnTo>
                    <a:pt x="168106" y="121354"/>
                  </a:lnTo>
                  <a:lnTo>
                    <a:pt x="163909" y="145288"/>
                  </a:lnTo>
                  <a:lnTo>
                    <a:pt x="154245" y="163725"/>
                  </a:lnTo>
                  <a:lnTo>
                    <a:pt x="135911" y="176598"/>
                  </a:lnTo>
                  <a:lnTo>
                    <a:pt x="105521" y="187303"/>
                  </a:lnTo>
                  <a:lnTo>
                    <a:pt x="80535" y="1918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93228" y="1705616"/>
              <a:ext cx="113504" cy="153047"/>
            </a:xfrm>
            <a:custGeom>
              <a:avLst/>
              <a:gdLst/>
              <a:ahLst/>
              <a:cxnLst/>
              <a:rect l="0" t="0" r="0" b="0"/>
              <a:pathLst>
                <a:path w="113504" h="153047">
                  <a:moveTo>
                    <a:pt x="70855" y="0"/>
                  </a:moveTo>
                  <a:lnTo>
                    <a:pt x="39573" y="9575"/>
                  </a:lnTo>
                  <a:lnTo>
                    <a:pt x="23417" y="20243"/>
                  </a:lnTo>
                  <a:lnTo>
                    <a:pt x="11557" y="35903"/>
                  </a:lnTo>
                  <a:lnTo>
                    <a:pt x="3556" y="55731"/>
                  </a:lnTo>
                  <a:lnTo>
                    <a:pt x="0" y="80142"/>
                  </a:lnTo>
                  <a:lnTo>
                    <a:pt x="4659" y="103469"/>
                  </a:lnTo>
                  <a:lnTo>
                    <a:pt x="20436" y="133213"/>
                  </a:lnTo>
                  <a:lnTo>
                    <a:pt x="26714" y="141451"/>
                  </a:lnTo>
                  <a:lnTo>
                    <a:pt x="46168" y="150605"/>
                  </a:lnTo>
                  <a:lnTo>
                    <a:pt x="57906" y="153046"/>
                  </a:lnTo>
                  <a:lnTo>
                    <a:pt x="68072" y="152333"/>
                  </a:lnTo>
                  <a:lnTo>
                    <a:pt x="85606" y="145303"/>
                  </a:lnTo>
                  <a:lnTo>
                    <a:pt x="108631" y="122602"/>
                  </a:lnTo>
                  <a:lnTo>
                    <a:pt x="112417" y="112150"/>
                  </a:lnTo>
                  <a:lnTo>
                    <a:pt x="113503" y="88059"/>
                  </a:lnTo>
                  <a:lnTo>
                    <a:pt x="107538" y="53778"/>
                  </a:lnTo>
                  <a:lnTo>
                    <a:pt x="98467" y="38329"/>
                  </a:lnTo>
                  <a:lnTo>
                    <a:pt x="8138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90425" y="173720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69368" y="1610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53596" y="1719010"/>
              <a:ext cx="168457" cy="197177"/>
            </a:xfrm>
            <a:custGeom>
              <a:avLst/>
              <a:gdLst/>
              <a:ahLst/>
              <a:cxnLst/>
              <a:rect l="0" t="0" r="0" b="0"/>
              <a:pathLst>
                <a:path w="168457" h="197177">
                  <a:moveTo>
                    <a:pt x="0" y="49777"/>
                  </a:moveTo>
                  <a:lnTo>
                    <a:pt x="8333" y="87255"/>
                  </a:lnTo>
                  <a:lnTo>
                    <a:pt x="16305" y="136904"/>
                  </a:lnTo>
                  <a:lnTo>
                    <a:pt x="15550" y="135938"/>
                  </a:lnTo>
                  <a:lnTo>
                    <a:pt x="13876" y="131784"/>
                  </a:lnTo>
                  <a:lnTo>
                    <a:pt x="12359" y="91496"/>
                  </a:lnTo>
                  <a:lnTo>
                    <a:pt x="25270" y="30286"/>
                  </a:lnTo>
                  <a:lnTo>
                    <a:pt x="38137" y="11478"/>
                  </a:lnTo>
                  <a:lnTo>
                    <a:pt x="46482" y="3188"/>
                  </a:lnTo>
                  <a:lnTo>
                    <a:pt x="55554" y="0"/>
                  </a:lnTo>
                  <a:lnTo>
                    <a:pt x="74994" y="2698"/>
                  </a:lnTo>
                  <a:lnTo>
                    <a:pt x="100079" y="17370"/>
                  </a:lnTo>
                  <a:lnTo>
                    <a:pt x="122330" y="36536"/>
                  </a:lnTo>
                  <a:lnTo>
                    <a:pt x="138151" y="68211"/>
                  </a:lnTo>
                  <a:lnTo>
                    <a:pt x="153977" y="120835"/>
                  </a:lnTo>
                  <a:lnTo>
                    <a:pt x="165249" y="170052"/>
                  </a:lnTo>
                  <a:lnTo>
                    <a:pt x="168456" y="197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75345" y="1473989"/>
              <a:ext cx="20407" cy="431670"/>
            </a:xfrm>
            <a:custGeom>
              <a:avLst/>
              <a:gdLst/>
              <a:ahLst/>
              <a:cxnLst/>
              <a:rect l="0" t="0" r="0" b="0"/>
              <a:pathLst>
                <a:path w="20407" h="431670">
                  <a:moveTo>
                    <a:pt x="9878" y="0"/>
                  </a:moveTo>
                  <a:lnTo>
                    <a:pt x="1544" y="48931"/>
                  </a:lnTo>
                  <a:lnTo>
                    <a:pt x="0" y="103016"/>
                  </a:lnTo>
                  <a:lnTo>
                    <a:pt x="2662" y="158425"/>
                  </a:lnTo>
                  <a:lnTo>
                    <a:pt x="8453" y="214178"/>
                  </a:lnTo>
                  <a:lnTo>
                    <a:pt x="9456" y="267401"/>
                  </a:lnTo>
                  <a:lnTo>
                    <a:pt x="15342" y="316446"/>
                  </a:lnTo>
                  <a:lnTo>
                    <a:pt x="19406" y="374940"/>
                  </a:lnTo>
                  <a:lnTo>
                    <a:pt x="20406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79938" y="166350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8" y="0"/>
                  </a:lnTo>
                  <a:lnTo>
                    <a:pt x="80421" y="5589"/>
                  </a:lnTo>
                  <a:lnTo>
                    <a:pt x="19848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62634" y="1678970"/>
              <a:ext cx="214146" cy="244696"/>
            </a:xfrm>
            <a:custGeom>
              <a:avLst/>
              <a:gdLst/>
              <a:ahLst/>
              <a:cxnLst/>
              <a:rect l="0" t="0" r="0" b="0"/>
              <a:pathLst>
                <a:path w="214146" h="244696">
                  <a:moveTo>
                    <a:pt x="138443" y="5589"/>
                  </a:moveTo>
                  <a:lnTo>
                    <a:pt x="121676" y="0"/>
                  </a:lnTo>
                  <a:lnTo>
                    <a:pt x="70098" y="4442"/>
                  </a:lnTo>
                  <a:lnTo>
                    <a:pt x="35914" y="14478"/>
                  </a:lnTo>
                  <a:lnTo>
                    <a:pt x="18396" y="25527"/>
                  </a:lnTo>
                  <a:lnTo>
                    <a:pt x="5930" y="41357"/>
                  </a:lnTo>
                  <a:lnTo>
                    <a:pt x="968" y="50491"/>
                  </a:lnTo>
                  <a:lnTo>
                    <a:pt x="0" y="58921"/>
                  </a:lnTo>
                  <a:lnTo>
                    <a:pt x="5163" y="74526"/>
                  </a:lnTo>
                  <a:lnTo>
                    <a:pt x="18376" y="86140"/>
                  </a:lnTo>
                  <a:lnTo>
                    <a:pt x="75823" y="110551"/>
                  </a:lnTo>
                  <a:lnTo>
                    <a:pt x="138491" y="131903"/>
                  </a:lnTo>
                  <a:lnTo>
                    <a:pt x="158352" y="140107"/>
                  </a:lnTo>
                  <a:lnTo>
                    <a:pt x="197491" y="171150"/>
                  </a:lnTo>
                  <a:lnTo>
                    <a:pt x="213391" y="197364"/>
                  </a:lnTo>
                  <a:lnTo>
                    <a:pt x="214145" y="205969"/>
                  </a:lnTo>
                  <a:lnTo>
                    <a:pt x="208743" y="221769"/>
                  </a:lnTo>
                  <a:lnTo>
                    <a:pt x="192304" y="233470"/>
                  </a:lnTo>
                  <a:lnTo>
                    <a:pt x="169400" y="241400"/>
                  </a:lnTo>
                  <a:lnTo>
                    <a:pt x="130199" y="244695"/>
                  </a:lnTo>
                  <a:lnTo>
                    <a:pt x="81269" y="235921"/>
                  </a:lnTo>
                  <a:lnTo>
                    <a:pt x="54216" y="226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695169" y="2710763"/>
            <a:ext cx="2305868" cy="489901"/>
            <a:chOff x="2695169" y="2710763"/>
            <a:chExt cx="2305868" cy="489901"/>
          </a:xfrm>
        </p:grpSpPr>
        <p:sp>
          <p:nvSpPr>
            <p:cNvPr id="43" name="Freeform 42"/>
            <p:cNvSpPr/>
            <p:nvPr/>
          </p:nvSpPr>
          <p:spPr>
            <a:xfrm>
              <a:off x="2912268" y="2800580"/>
              <a:ext cx="25183" cy="326384"/>
            </a:xfrm>
            <a:custGeom>
              <a:avLst/>
              <a:gdLst/>
              <a:ahLst/>
              <a:cxnLst/>
              <a:rect l="0" t="0" r="0" b="0"/>
              <a:pathLst>
                <a:path w="25183" h="326384">
                  <a:moveTo>
                    <a:pt x="14654" y="0"/>
                  </a:moveTo>
                  <a:lnTo>
                    <a:pt x="0" y="43962"/>
                  </a:lnTo>
                  <a:lnTo>
                    <a:pt x="1083" y="79836"/>
                  </a:lnTo>
                  <a:lnTo>
                    <a:pt x="10760" y="142285"/>
                  </a:lnTo>
                  <a:lnTo>
                    <a:pt x="13500" y="193587"/>
                  </a:lnTo>
                  <a:lnTo>
                    <a:pt x="14312" y="244662"/>
                  </a:lnTo>
                  <a:lnTo>
                    <a:pt x="17706" y="298196"/>
                  </a:lnTo>
                  <a:lnTo>
                    <a:pt x="2518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95169" y="2895336"/>
              <a:ext cx="252811" cy="140380"/>
            </a:xfrm>
            <a:custGeom>
              <a:avLst/>
              <a:gdLst/>
              <a:ahLst/>
              <a:cxnLst/>
              <a:rect l="0" t="0" r="0" b="0"/>
              <a:pathLst>
                <a:path w="252811" h="140380">
                  <a:moveTo>
                    <a:pt x="252810" y="63171"/>
                  </a:moveTo>
                  <a:lnTo>
                    <a:pt x="189382" y="90683"/>
                  </a:lnTo>
                  <a:lnTo>
                    <a:pt x="136963" y="108720"/>
                  </a:lnTo>
                  <a:lnTo>
                    <a:pt x="76016" y="126333"/>
                  </a:lnTo>
                  <a:lnTo>
                    <a:pt x="32144" y="140379"/>
                  </a:lnTo>
                  <a:lnTo>
                    <a:pt x="22641" y="140379"/>
                  </a:lnTo>
                  <a:lnTo>
                    <a:pt x="5843" y="134141"/>
                  </a:lnTo>
                  <a:lnTo>
                    <a:pt x="1598" y="128032"/>
                  </a:lnTo>
                  <a:lnTo>
                    <a:pt x="0" y="111885"/>
                  </a:lnTo>
                  <a:lnTo>
                    <a:pt x="14769" y="52298"/>
                  </a:lnTo>
                  <a:lnTo>
                    <a:pt x="317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94238" y="2795375"/>
              <a:ext cx="106426" cy="350319"/>
            </a:xfrm>
            <a:custGeom>
              <a:avLst/>
              <a:gdLst/>
              <a:ahLst/>
              <a:cxnLst/>
              <a:rect l="0" t="0" r="0" b="0"/>
              <a:pathLst>
                <a:path w="106426" h="350319">
                  <a:moveTo>
                    <a:pt x="106425" y="99961"/>
                  </a:moveTo>
                  <a:lnTo>
                    <a:pt x="82378" y="117942"/>
                  </a:lnTo>
                  <a:lnTo>
                    <a:pt x="62125" y="145453"/>
                  </a:lnTo>
                  <a:lnTo>
                    <a:pt x="34792" y="204074"/>
                  </a:lnTo>
                  <a:lnTo>
                    <a:pt x="12402" y="257734"/>
                  </a:lnTo>
                  <a:lnTo>
                    <a:pt x="8648" y="268314"/>
                  </a:lnTo>
                  <a:lnTo>
                    <a:pt x="8954" y="305561"/>
                  </a:lnTo>
                  <a:lnTo>
                    <a:pt x="16453" y="340644"/>
                  </a:lnTo>
                  <a:lnTo>
                    <a:pt x="21877" y="346984"/>
                  </a:lnTo>
                  <a:lnTo>
                    <a:pt x="29003" y="350041"/>
                  </a:lnTo>
                  <a:lnTo>
                    <a:pt x="46279" y="350318"/>
                  </a:lnTo>
                  <a:lnTo>
                    <a:pt x="65655" y="346542"/>
                  </a:lnTo>
                  <a:lnTo>
                    <a:pt x="90705" y="332250"/>
                  </a:lnTo>
                  <a:lnTo>
                    <a:pt x="95945" y="323840"/>
                  </a:lnTo>
                  <a:lnTo>
                    <a:pt x="101767" y="302019"/>
                  </a:lnTo>
                  <a:lnTo>
                    <a:pt x="97099" y="251051"/>
                  </a:lnTo>
                  <a:lnTo>
                    <a:pt x="91362" y="227944"/>
                  </a:lnTo>
                  <a:lnTo>
                    <a:pt x="70376" y="195204"/>
                  </a:lnTo>
                  <a:lnTo>
                    <a:pt x="18837" y="137835"/>
                  </a:lnTo>
                  <a:lnTo>
                    <a:pt x="4716" y="119134"/>
                  </a:lnTo>
                  <a:lnTo>
                    <a:pt x="0" y="96004"/>
                  </a:lnTo>
                  <a:lnTo>
                    <a:pt x="6504" y="43028"/>
                  </a:lnTo>
                  <a:lnTo>
                    <a:pt x="15612" y="21625"/>
                  </a:lnTo>
                  <a:lnTo>
                    <a:pt x="21316" y="12642"/>
                  </a:lnTo>
                  <a:lnTo>
                    <a:pt x="29799" y="6654"/>
                  </a:lnTo>
                  <a:lnTo>
                    <a:pt x="51702" y="0"/>
                  </a:lnTo>
                  <a:lnTo>
                    <a:pt x="61754" y="565"/>
                  </a:lnTo>
                  <a:lnTo>
                    <a:pt x="79162" y="7432"/>
                  </a:lnTo>
                  <a:lnTo>
                    <a:pt x="102116" y="30041"/>
                  </a:lnTo>
                  <a:lnTo>
                    <a:pt x="104722" y="38140"/>
                  </a:lnTo>
                  <a:lnTo>
                    <a:pt x="104120" y="45879"/>
                  </a:lnTo>
                  <a:lnTo>
                    <a:pt x="87404" y="89460"/>
                  </a:lnTo>
                  <a:lnTo>
                    <a:pt x="73363" y="110628"/>
                  </a:lnTo>
                  <a:lnTo>
                    <a:pt x="72685" y="114091"/>
                  </a:lnTo>
                  <a:lnTo>
                    <a:pt x="74839" y="121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74362" y="2747943"/>
              <a:ext cx="1726675" cy="452721"/>
            </a:xfrm>
            <a:custGeom>
              <a:avLst/>
              <a:gdLst/>
              <a:ahLst/>
              <a:cxnLst/>
              <a:rect l="0" t="0" r="0" b="0"/>
              <a:pathLst>
                <a:path w="1726675" h="452721">
                  <a:moveTo>
                    <a:pt x="0" y="452720"/>
                  </a:moveTo>
                  <a:lnTo>
                    <a:pt x="55087" y="403222"/>
                  </a:lnTo>
                  <a:lnTo>
                    <a:pt x="79363" y="376832"/>
                  </a:lnTo>
                  <a:lnTo>
                    <a:pt x="108060" y="315657"/>
                  </a:lnTo>
                  <a:lnTo>
                    <a:pt x="120348" y="266462"/>
                  </a:lnTo>
                  <a:lnTo>
                    <a:pt x="116642" y="205404"/>
                  </a:lnTo>
                  <a:lnTo>
                    <a:pt x="109912" y="151747"/>
                  </a:lnTo>
                  <a:lnTo>
                    <a:pt x="111206" y="118268"/>
                  </a:lnTo>
                  <a:lnTo>
                    <a:pt x="86933" y="63473"/>
                  </a:lnTo>
                  <a:lnTo>
                    <a:pt x="75292" y="47314"/>
                  </a:lnTo>
                  <a:lnTo>
                    <a:pt x="75931" y="42070"/>
                  </a:lnTo>
                  <a:lnTo>
                    <a:pt x="81037" y="38573"/>
                  </a:lnTo>
                  <a:lnTo>
                    <a:pt x="89119" y="36242"/>
                  </a:lnTo>
                  <a:lnTo>
                    <a:pt x="140634" y="40527"/>
                  </a:lnTo>
                  <a:lnTo>
                    <a:pt x="199355" y="41796"/>
                  </a:lnTo>
                  <a:lnTo>
                    <a:pt x="258874" y="42047"/>
                  </a:lnTo>
                  <a:lnTo>
                    <a:pt x="315691" y="42096"/>
                  </a:lnTo>
                  <a:lnTo>
                    <a:pt x="371975" y="42106"/>
                  </a:lnTo>
                  <a:lnTo>
                    <a:pt x="426983" y="36042"/>
                  </a:lnTo>
                  <a:lnTo>
                    <a:pt x="479096" y="40563"/>
                  </a:lnTo>
                  <a:lnTo>
                    <a:pt x="528000" y="41651"/>
                  </a:lnTo>
                  <a:lnTo>
                    <a:pt x="579534" y="41973"/>
                  </a:lnTo>
                  <a:lnTo>
                    <a:pt x="631848" y="42068"/>
                  </a:lnTo>
                  <a:lnTo>
                    <a:pt x="684394" y="42096"/>
                  </a:lnTo>
                  <a:lnTo>
                    <a:pt x="733888" y="42105"/>
                  </a:lnTo>
                  <a:lnTo>
                    <a:pt x="792533" y="42108"/>
                  </a:lnTo>
                  <a:lnTo>
                    <a:pt x="840668" y="42108"/>
                  </a:lnTo>
                  <a:lnTo>
                    <a:pt x="902100" y="34873"/>
                  </a:lnTo>
                  <a:lnTo>
                    <a:pt x="950992" y="31386"/>
                  </a:lnTo>
                  <a:lnTo>
                    <a:pt x="1013146" y="23439"/>
                  </a:lnTo>
                  <a:lnTo>
                    <a:pt x="1075813" y="21523"/>
                  </a:lnTo>
                  <a:lnTo>
                    <a:pt x="1133252" y="21145"/>
                  </a:lnTo>
                  <a:lnTo>
                    <a:pt x="1189658" y="21070"/>
                  </a:lnTo>
                  <a:lnTo>
                    <a:pt x="1245860" y="15466"/>
                  </a:lnTo>
                  <a:lnTo>
                    <a:pt x="1303192" y="10330"/>
                  </a:lnTo>
                  <a:lnTo>
                    <a:pt x="1366509" y="2382"/>
                  </a:lnTo>
                  <a:lnTo>
                    <a:pt x="1413288" y="702"/>
                  </a:lnTo>
                  <a:lnTo>
                    <a:pt x="1464193" y="204"/>
                  </a:lnTo>
                  <a:lnTo>
                    <a:pt x="1513201" y="57"/>
                  </a:lnTo>
                  <a:lnTo>
                    <a:pt x="1560478" y="13"/>
                  </a:lnTo>
                  <a:lnTo>
                    <a:pt x="1611530" y="0"/>
                  </a:lnTo>
                  <a:lnTo>
                    <a:pt x="1670004" y="5585"/>
                  </a:lnTo>
                  <a:lnTo>
                    <a:pt x="1726674" y="10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20980" y="2926922"/>
              <a:ext cx="16596" cy="242156"/>
            </a:xfrm>
            <a:custGeom>
              <a:avLst/>
              <a:gdLst/>
              <a:ahLst/>
              <a:cxnLst/>
              <a:rect l="0" t="0" r="0" b="0"/>
              <a:pathLst>
                <a:path w="16596" h="242156">
                  <a:moveTo>
                    <a:pt x="6066" y="0"/>
                  </a:moveTo>
                  <a:lnTo>
                    <a:pt x="0" y="39688"/>
                  </a:lnTo>
                  <a:lnTo>
                    <a:pt x="4521" y="89988"/>
                  </a:lnTo>
                  <a:lnTo>
                    <a:pt x="5761" y="149966"/>
                  </a:lnTo>
                  <a:lnTo>
                    <a:pt x="7176" y="204535"/>
                  </a:lnTo>
                  <a:lnTo>
                    <a:pt x="1659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47799" y="2958507"/>
              <a:ext cx="16119" cy="242157"/>
            </a:xfrm>
            <a:custGeom>
              <a:avLst/>
              <a:gdLst/>
              <a:ahLst/>
              <a:cxnLst/>
              <a:rect l="0" t="0" r="0" b="0"/>
              <a:pathLst>
                <a:path w="16119" h="24215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2621" y="144603"/>
                  </a:lnTo>
                  <a:lnTo>
                    <a:pt x="15427" y="205165"/>
                  </a:lnTo>
                  <a:lnTo>
                    <a:pt x="1611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58673" y="2947653"/>
              <a:ext cx="192598" cy="231954"/>
            </a:xfrm>
            <a:custGeom>
              <a:avLst/>
              <a:gdLst/>
              <a:ahLst/>
              <a:cxnLst/>
              <a:rect l="0" t="0" r="0" b="0"/>
              <a:pathLst>
                <a:path w="192598" h="231954">
                  <a:moveTo>
                    <a:pt x="0" y="74025"/>
                  </a:moveTo>
                  <a:lnTo>
                    <a:pt x="20244" y="30063"/>
                  </a:lnTo>
                  <a:lnTo>
                    <a:pt x="44993" y="5368"/>
                  </a:lnTo>
                  <a:lnTo>
                    <a:pt x="54562" y="1347"/>
                  </a:lnTo>
                  <a:lnTo>
                    <a:pt x="74553" y="0"/>
                  </a:lnTo>
                  <a:lnTo>
                    <a:pt x="92016" y="6420"/>
                  </a:lnTo>
                  <a:lnTo>
                    <a:pt x="99949" y="11408"/>
                  </a:lnTo>
                  <a:lnTo>
                    <a:pt x="104067" y="18242"/>
                  </a:lnTo>
                  <a:lnTo>
                    <a:pt x="105524" y="35195"/>
                  </a:lnTo>
                  <a:lnTo>
                    <a:pt x="99767" y="64470"/>
                  </a:lnTo>
                  <a:lnTo>
                    <a:pt x="83615" y="92718"/>
                  </a:lnTo>
                  <a:lnTo>
                    <a:pt x="84989" y="92336"/>
                  </a:lnTo>
                  <a:lnTo>
                    <a:pt x="88245" y="89742"/>
                  </a:lnTo>
                  <a:lnTo>
                    <a:pt x="104341" y="89979"/>
                  </a:lnTo>
                  <a:lnTo>
                    <a:pt x="147213" y="99664"/>
                  </a:lnTo>
                  <a:lnTo>
                    <a:pt x="173340" y="115027"/>
                  </a:lnTo>
                  <a:lnTo>
                    <a:pt x="185445" y="130853"/>
                  </a:lnTo>
                  <a:lnTo>
                    <a:pt x="190311" y="139987"/>
                  </a:lnTo>
                  <a:lnTo>
                    <a:pt x="192597" y="162613"/>
                  </a:lnTo>
                  <a:lnTo>
                    <a:pt x="188544" y="185927"/>
                  </a:lnTo>
                  <a:lnTo>
                    <a:pt x="178944" y="204088"/>
                  </a:lnTo>
                  <a:lnTo>
                    <a:pt x="163759" y="216839"/>
                  </a:lnTo>
                  <a:lnTo>
                    <a:pt x="145311" y="225236"/>
                  </a:lnTo>
                  <a:lnTo>
                    <a:pt x="105285" y="231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42943" y="311643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37699" y="2942390"/>
              <a:ext cx="211994" cy="216160"/>
            </a:xfrm>
            <a:custGeom>
              <a:avLst/>
              <a:gdLst/>
              <a:ahLst/>
              <a:cxnLst/>
              <a:rect l="0" t="0" r="0" b="0"/>
              <a:pathLst>
                <a:path w="211994" h="216160">
                  <a:moveTo>
                    <a:pt x="0" y="5589"/>
                  </a:moveTo>
                  <a:lnTo>
                    <a:pt x="58617" y="5589"/>
                  </a:lnTo>
                  <a:lnTo>
                    <a:pt x="120027" y="5589"/>
                  </a:lnTo>
                  <a:lnTo>
                    <a:pt x="175310" y="2469"/>
                  </a:lnTo>
                  <a:lnTo>
                    <a:pt x="187064" y="0"/>
                  </a:lnTo>
                  <a:lnTo>
                    <a:pt x="196069" y="1863"/>
                  </a:lnTo>
                  <a:lnTo>
                    <a:pt x="203243" y="6614"/>
                  </a:lnTo>
                  <a:lnTo>
                    <a:pt x="209194" y="13291"/>
                  </a:lnTo>
                  <a:lnTo>
                    <a:pt x="211993" y="21252"/>
                  </a:lnTo>
                  <a:lnTo>
                    <a:pt x="211982" y="39457"/>
                  </a:lnTo>
                  <a:lnTo>
                    <a:pt x="190970" y="93237"/>
                  </a:lnTo>
                  <a:lnTo>
                    <a:pt x="170174" y="146644"/>
                  </a:lnTo>
                  <a:lnTo>
                    <a:pt x="148087" y="198556"/>
                  </a:lnTo>
                  <a:lnTo>
                    <a:pt x="136871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25170" y="2926922"/>
              <a:ext cx="129520" cy="254916"/>
            </a:xfrm>
            <a:custGeom>
              <a:avLst/>
              <a:gdLst/>
              <a:ahLst/>
              <a:cxnLst/>
              <a:rect l="0" t="0" r="0" b="0"/>
              <a:pathLst>
                <a:path w="129520" h="254916">
                  <a:moveTo>
                    <a:pt x="102083" y="0"/>
                  </a:moveTo>
                  <a:lnTo>
                    <a:pt x="85316" y="5589"/>
                  </a:lnTo>
                  <a:lnTo>
                    <a:pt x="70845" y="17692"/>
                  </a:lnTo>
                  <a:lnTo>
                    <a:pt x="36618" y="64114"/>
                  </a:lnTo>
                  <a:lnTo>
                    <a:pt x="14968" y="121527"/>
                  </a:lnTo>
                  <a:lnTo>
                    <a:pt x="0" y="181470"/>
                  </a:lnTo>
                  <a:lnTo>
                    <a:pt x="867" y="218715"/>
                  </a:lnTo>
                  <a:lnTo>
                    <a:pt x="3020" y="230038"/>
                  </a:lnTo>
                  <a:lnTo>
                    <a:pt x="9135" y="238757"/>
                  </a:lnTo>
                  <a:lnTo>
                    <a:pt x="28408" y="251563"/>
                  </a:lnTo>
                  <a:lnTo>
                    <a:pt x="52571" y="254915"/>
                  </a:lnTo>
                  <a:lnTo>
                    <a:pt x="76569" y="251336"/>
                  </a:lnTo>
                  <a:lnTo>
                    <a:pt x="103232" y="236167"/>
                  </a:lnTo>
                  <a:lnTo>
                    <a:pt x="118582" y="223506"/>
                  </a:lnTo>
                  <a:lnTo>
                    <a:pt x="126964" y="203841"/>
                  </a:lnTo>
                  <a:lnTo>
                    <a:pt x="129519" y="180673"/>
                  </a:lnTo>
                  <a:lnTo>
                    <a:pt x="126756" y="158678"/>
                  </a:lnTo>
                  <a:lnTo>
                    <a:pt x="120871" y="151409"/>
                  </a:lnTo>
                  <a:lnTo>
                    <a:pt x="101855" y="143332"/>
                  </a:lnTo>
                  <a:lnTo>
                    <a:pt x="80925" y="142862"/>
                  </a:lnTo>
                  <a:lnTo>
                    <a:pt x="3891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31053" y="2710763"/>
              <a:ext cx="54005" cy="49180"/>
            </a:xfrm>
            <a:custGeom>
              <a:avLst/>
              <a:gdLst/>
              <a:ahLst/>
              <a:cxnLst/>
              <a:rect l="0" t="0" r="0" b="0"/>
              <a:pathLst>
                <a:path w="54005" h="49180">
                  <a:moveTo>
                    <a:pt x="54004" y="5589"/>
                  </a:moveTo>
                  <a:lnTo>
                    <a:pt x="37236" y="0"/>
                  </a:lnTo>
                  <a:lnTo>
                    <a:pt x="29957" y="693"/>
                  </a:lnTo>
                  <a:lnTo>
                    <a:pt x="15630" y="7702"/>
                  </a:lnTo>
                  <a:lnTo>
                    <a:pt x="4584" y="21736"/>
                  </a:lnTo>
                  <a:lnTo>
                    <a:pt x="0" y="30392"/>
                  </a:lnTo>
                  <a:lnTo>
                    <a:pt x="454" y="37332"/>
                  </a:lnTo>
                  <a:lnTo>
                    <a:pt x="4266" y="43129"/>
                  </a:lnTo>
                  <a:lnTo>
                    <a:pt x="10316" y="48163"/>
                  </a:lnTo>
                  <a:lnTo>
                    <a:pt x="16690" y="49179"/>
                  </a:lnTo>
                  <a:lnTo>
                    <a:pt x="23279" y="47517"/>
                  </a:lnTo>
                  <a:lnTo>
                    <a:pt x="30011" y="44070"/>
                  </a:lnTo>
                  <a:lnTo>
                    <a:pt x="32159" y="39432"/>
                  </a:lnTo>
                  <a:lnTo>
                    <a:pt x="31252" y="34000"/>
                  </a:lnTo>
                  <a:lnTo>
                    <a:pt x="28307" y="28039"/>
                  </a:lnTo>
                  <a:lnTo>
                    <a:pt x="24004" y="26405"/>
                  </a:lnTo>
                  <a:lnTo>
                    <a:pt x="18797" y="27655"/>
                  </a:lnTo>
                  <a:lnTo>
                    <a:pt x="12985" y="30828"/>
                  </a:lnTo>
                  <a:lnTo>
                    <a:pt x="11450" y="35283"/>
                  </a:lnTo>
                  <a:lnTo>
                    <a:pt x="12766" y="40593"/>
                  </a:lnTo>
                  <a:lnTo>
                    <a:pt x="15984" y="46472"/>
                  </a:lnTo>
                  <a:lnTo>
                    <a:pt x="20468" y="48052"/>
                  </a:lnTo>
                  <a:lnTo>
                    <a:pt x="25797" y="46766"/>
                  </a:lnTo>
                  <a:lnTo>
                    <a:pt x="31690" y="43569"/>
                  </a:lnTo>
                  <a:lnTo>
                    <a:pt x="33279" y="39098"/>
                  </a:lnTo>
                  <a:lnTo>
                    <a:pt x="31998" y="33777"/>
                  </a:lnTo>
                  <a:lnTo>
                    <a:pt x="28805" y="27891"/>
                  </a:lnTo>
                  <a:lnTo>
                    <a:pt x="24336" y="23966"/>
                  </a:lnTo>
                  <a:lnTo>
                    <a:pt x="1361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3927129" y="2639585"/>
            <a:ext cx="219343" cy="626478"/>
          </a:xfrm>
          <a:custGeom>
            <a:avLst/>
            <a:gdLst/>
            <a:ahLst/>
            <a:cxnLst/>
            <a:rect l="0" t="0" r="0" b="0"/>
            <a:pathLst>
              <a:path w="219343" h="626478">
                <a:moveTo>
                  <a:pt x="42114" y="403150"/>
                </a:moveTo>
                <a:lnTo>
                  <a:pt x="33781" y="440629"/>
                </a:lnTo>
                <a:lnTo>
                  <a:pt x="32020" y="492052"/>
                </a:lnTo>
                <a:lnTo>
                  <a:pt x="43096" y="552898"/>
                </a:lnTo>
                <a:lnTo>
                  <a:pt x="56346" y="601576"/>
                </a:lnTo>
                <a:lnTo>
                  <a:pt x="62130" y="610304"/>
                </a:lnTo>
                <a:lnTo>
                  <a:pt x="77917" y="623120"/>
                </a:lnTo>
                <a:lnTo>
                  <a:pt x="99751" y="626477"/>
                </a:lnTo>
                <a:lnTo>
                  <a:pt x="112124" y="625734"/>
                </a:lnTo>
                <a:lnTo>
                  <a:pt x="132111" y="615551"/>
                </a:lnTo>
                <a:lnTo>
                  <a:pt x="147623" y="599326"/>
                </a:lnTo>
                <a:lnTo>
                  <a:pt x="162934" y="569291"/>
                </a:lnTo>
                <a:lnTo>
                  <a:pt x="175468" y="517813"/>
                </a:lnTo>
                <a:lnTo>
                  <a:pt x="178290" y="462585"/>
                </a:lnTo>
                <a:lnTo>
                  <a:pt x="187226" y="400925"/>
                </a:lnTo>
                <a:lnTo>
                  <a:pt x="196448" y="339903"/>
                </a:lnTo>
                <a:lnTo>
                  <a:pt x="199332" y="286629"/>
                </a:lnTo>
                <a:lnTo>
                  <a:pt x="202066" y="260116"/>
                </a:lnTo>
                <a:lnTo>
                  <a:pt x="218130" y="198094"/>
                </a:lnTo>
                <a:lnTo>
                  <a:pt x="219342" y="143150"/>
                </a:lnTo>
                <a:lnTo>
                  <a:pt x="209530" y="90356"/>
                </a:lnTo>
                <a:lnTo>
                  <a:pt x="191716" y="36226"/>
                </a:lnTo>
                <a:lnTo>
                  <a:pt x="180354" y="19364"/>
                </a:lnTo>
                <a:lnTo>
                  <a:pt x="164385" y="7191"/>
                </a:lnTo>
                <a:lnTo>
                  <a:pt x="155214" y="2307"/>
                </a:lnTo>
                <a:lnTo>
                  <a:pt x="135664" y="0"/>
                </a:lnTo>
                <a:lnTo>
                  <a:pt x="116447" y="4044"/>
                </a:lnTo>
                <a:lnTo>
                  <a:pt x="100108" y="13640"/>
                </a:lnTo>
                <a:lnTo>
                  <a:pt x="77755" y="37786"/>
                </a:lnTo>
                <a:lnTo>
                  <a:pt x="49797" y="98099"/>
                </a:lnTo>
                <a:lnTo>
                  <a:pt x="34793" y="153622"/>
                </a:lnTo>
                <a:lnTo>
                  <a:pt x="24772" y="213836"/>
                </a:lnTo>
                <a:lnTo>
                  <a:pt x="15957" y="275217"/>
                </a:lnTo>
                <a:lnTo>
                  <a:pt x="2910" y="332361"/>
                </a:lnTo>
                <a:lnTo>
                  <a:pt x="575" y="386178"/>
                </a:lnTo>
                <a:lnTo>
                  <a:pt x="114" y="440699"/>
                </a:lnTo>
                <a:lnTo>
                  <a:pt x="0" y="48737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757396" y="2526839"/>
            <a:ext cx="148677" cy="244812"/>
          </a:xfrm>
          <a:custGeom>
            <a:avLst/>
            <a:gdLst/>
            <a:ahLst/>
            <a:cxnLst/>
            <a:rect l="0" t="0" r="0" b="0"/>
            <a:pathLst>
              <a:path w="148677" h="244812">
                <a:moveTo>
                  <a:pt x="64448" y="0"/>
                </a:moveTo>
                <a:lnTo>
                  <a:pt x="45320" y="52705"/>
                </a:lnTo>
                <a:lnTo>
                  <a:pt x="34110" y="68658"/>
                </a:lnTo>
                <a:lnTo>
                  <a:pt x="31354" y="69169"/>
                </a:lnTo>
                <a:lnTo>
                  <a:pt x="30687" y="64830"/>
                </a:lnTo>
                <a:lnTo>
                  <a:pt x="31413" y="57258"/>
                </a:lnTo>
                <a:lnTo>
                  <a:pt x="38457" y="42605"/>
                </a:lnTo>
                <a:lnTo>
                  <a:pt x="43611" y="35423"/>
                </a:lnTo>
                <a:lnTo>
                  <a:pt x="58697" y="24322"/>
                </a:lnTo>
                <a:lnTo>
                  <a:pt x="67633" y="19724"/>
                </a:lnTo>
                <a:lnTo>
                  <a:pt x="86921" y="17735"/>
                </a:lnTo>
                <a:lnTo>
                  <a:pt x="96978" y="18842"/>
                </a:lnTo>
                <a:lnTo>
                  <a:pt x="104851" y="23090"/>
                </a:lnTo>
                <a:lnTo>
                  <a:pt x="116721" y="37168"/>
                </a:lnTo>
                <a:lnTo>
                  <a:pt x="129979" y="64825"/>
                </a:lnTo>
                <a:lnTo>
                  <a:pt x="137072" y="127484"/>
                </a:lnTo>
                <a:lnTo>
                  <a:pt x="135330" y="153756"/>
                </a:lnTo>
                <a:lnTo>
                  <a:pt x="114366" y="210021"/>
                </a:lnTo>
                <a:lnTo>
                  <a:pt x="100671" y="225144"/>
                </a:lnTo>
                <a:lnTo>
                  <a:pt x="63285" y="244384"/>
                </a:lnTo>
                <a:lnTo>
                  <a:pt x="54314" y="244811"/>
                </a:lnTo>
                <a:lnTo>
                  <a:pt x="38107" y="239047"/>
                </a:lnTo>
                <a:lnTo>
                  <a:pt x="15829" y="222647"/>
                </a:lnTo>
                <a:lnTo>
                  <a:pt x="0" y="197381"/>
                </a:lnTo>
                <a:lnTo>
                  <a:pt x="1595" y="191249"/>
                </a:lnTo>
                <a:lnTo>
                  <a:pt x="7339" y="187161"/>
                </a:lnTo>
                <a:lnTo>
                  <a:pt x="37778" y="181407"/>
                </a:lnTo>
                <a:lnTo>
                  <a:pt x="61954" y="182401"/>
                </a:lnTo>
                <a:lnTo>
                  <a:pt x="106069" y="202103"/>
                </a:lnTo>
                <a:lnTo>
                  <a:pt x="148676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3474404" y="3305622"/>
            <a:ext cx="1200250" cy="421467"/>
            <a:chOff x="3474404" y="3305622"/>
            <a:chExt cx="1200250" cy="421467"/>
          </a:xfrm>
        </p:grpSpPr>
        <p:sp>
          <p:nvSpPr>
            <p:cNvPr id="57" name="Freeform 56"/>
            <p:cNvSpPr/>
            <p:nvPr/>
          </p:nvSpPr>
          <p:spPr>
            <a:xfrm>
              <a:off x="3579031" y="3305622"/>
              <a:ext cx="116472" cy="274068"/>
            </a:xfrm>
            <a:custGeom>
              <a:avLst/>
              <a:gdLst/>
              <a:ahLst/>
              <a:cxnLst/>
              <a:rect l="0" t="0" r="0" b="0"/>
              <a:pathLst>
                <a:path w="116472" h="274068">
                  <a:moveTo>
                    <a:pt x="116471" y="74025"/>
                  </a:moveTo>
                  <a:lnTo>
                    <a:pt x="96227" y="30063"/>
                  </a:lnTo>
                  <a:lnTo>
                    <a:pt x="77068" y="5367"/>
                  </a:lnTo>
                  <a:lnTo>
                    <a:pt x="69145" y="1347"/>
                  </a:lnTo>
                  <a:lnTo>
                    <a:pt x="50984" y="0"/>
                  </a:lnTo>
                  <a:lnTo>
                    <a:pt x="34333" y="6420"/>
                  </a:lnTo>
                  <a:lnTo>
                    <a:pt x="19134" y="18242"/>
                  </a:lnTo>
                  <a:lnTo>
                    <a:pt x="4580" y="35195"/>
                  </a:lnTo>
                  <a:lnTo>
                    <a:pt x="933" y="44629"/>
                  </a:lnTo>
                  <a:lnTo>
                    <a:pt x="0" y="64470"/>
                  </a:lnTo>
                  <a:lnTo>
                    <a:pt x="6052" y="100960"/>
                  </a:lnTo>
                  <a:lnTo>
                    <a:pt x="20843" y="130229"/>
                  </a:lnTo>
                  <a:lnTo>
                    <a:pt x="28153" y="134891"/>
                  </a:lnTo>
                  <a:lnTo>
                    <a:pt x="45633" y="136951"/>
                  </a:lnTo>
                  <a:lnTo>
                    <a:pt x="54038" y="133524"/>
                  </a:lnTo>
                  <a:lnTo>
                    <a:pt x="69616" y="120356"/>
                  </a:lnTo>
                  <a:lnTo>
                    <a:pt x="75875" y="118951"/>
                  </a:lnTo>
                  <a:lnTo>
                    <a:pt x="81218" y="121523"/>
                  </a:lnTo>
                  <a:lnTo>
                    <a:pt x="85951" y="126747"/>
                  </a:lnTo>
                  <a:lnTo>
                    <a:pt x="87935" y="133740"/>
                  </a:lnTo>
                  <a:lnTo>
                    <a:pt x="85518" y="185831"/>
                  </a:lnTo>
                  <a:lnTo>
                    <a:pt x="93302" y="241953"/>
                  </a:lnTo>
                  <a:lnTo>
                    <a:pt x="95414" y="274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85016" y="3337533"/>
              <a:ext cx="113479" cy="249351"/>
            </a:xfrm>
            <a:custGeom>
              <a:avLst/>
              <a:gdLst/>
              <a:ahLst/>
              <a:cxnLst/>
              <a:rect l="0" t="0" r="0" b="0"/>
              <a:pathLst>
                <a:path w="113479" h="249351">
                  <a:moveTo>
                    <a:pt x="99999" y="0"/>
                  </a:moveTo>
                  <a:lnTo>
                    <a:pt x="75952" y="9575"/>
                  </a:lnTo>
                  <a:lnTo>
                    <a:pt x="54530" y="27534"/>
                  </a:lnTo>
                  <a:lnTo>
                    <a:pt x="19301" y="74552"/>
                  </a:lnTo>
                  <a:lnTo>
                    <a:pt x="6850" y="130453"/>
                  </a:lnTo>
                  <a:lnTo>
                    <a:pt x="0" y="166555"/>
                  </a:lnTo>
                  <a:lnTo>
                    <a:pt x="9910" y="220848"/>
                  </a:lnTo>
                  <a:lnTo>
                    <a:pt x="15374" y="229121"/>
                  </a:lnTo>
                  <a:lnTo>
                    <a:pt x="30802" y="241432"/>
                  </a:lnTo>
                  <a:lnTo>
                    <a:pt x="64809" y="249350"/>
                  </a:lnTo>
                  <a:lnTo>
                    <a:pt x="75369" y="246952"/>
                  </a:lnTo>
                  <a:lnTo>
                    <a:pt x="93342" y="234929"/>
                  </a:lnTo>
                  <a:lnTo>
                    <a:pt x="111025" y="208429"/>
                  </a:lnTo>
                  <a:lnTo>
                    <a:pt x="113478" y="185442"/>
                  </a:lnTo>
                  <a:lnTo>
                    <a:pt x="112495" y="172761"/>
                  </a:lnTo>
                  <a:lnTo>
                    <a:pt x="107160" y="165477"/>
                  </a:lnTo>
                  <a:lnTo>
                    <a:pt x="98924" y="161791"/>
                  </a:lnTo>
                  <a:lnTo>
                    <a:pt x="79634" y="160815"/>
                  </a:lnTo>
                  <a:lnTo>
                    <a:pt x="473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74404" y="3642860"/>
              <a:ext cx="1200250" cy="84229"/>
            </a:xfrm>
            <a:custGeom>
              <a:avLst/>
              <a:gdLst/>
              <a:ahLst/>
              <a:cxnLst/>
              <a:rect l="0" t="0" r="0" b="0"/>
              <a:pathLst>
                <a:path w="1200250" h="84229">
                  <a:moveTo>
                    <a:pt x="0" y="84228"/>
                  </a:moveTo>
                  <a:lnTo>
                    <a:pt x="37478" y="75894"/>
                  </a:lnTo>
                  <a:lnTo>
                    <a:pt x="88901" y="74133"/>
                  </a:lnTo>
                  <a:lnTo>
                    <a:pt x="149748" y="65423"/>
                  </a:lnTo>
                  <a:lnTo>
                    <a:pt x="204014" y="63616"/>
                  </a:lnTo>
                  <a:lnTo>
                    <a:pt x="265468" y="54896"/>
                  </a:lnTo>
                  <a:lnTo>
                    <a:pt x="319810" y="53087"/>
                  </a:lnTo>
                  <a:lnTo>
                    <a:pt x="381280" y="44368"/>
                  </a:lnTo>
                  <a:lnTo>
                    <a:pt x="442277" y="35175"/>
                  </a:lnTo>
                  <a:lnTo>
                    <a:pt x="495548" y="32294"/>
                  </a:lnTo>
                  <a:lnTo>
                    <a:pt x="556717" y="25612"/>
                  </a:lnTo>
                  <a:lnTo>
                    <a:pt x="599869" y="26939"/>
                  </a:lnTo>
                  <a:lnTo>
                    <a:pt x="621068" y="24841"/>
                  </a:lnTo>
                  <a:lnTo>
                    <a:pt x="663273" y="26787"/>
                  </a:lnTo>
                  <a:lnTo>
                    <a:pt x="716583" y="22188"/>
                  </a:lnTo>
                  <a:lnTo>
                    <a:pt x="775033" y="21280"/>
                  </a:lnTo>
                  <a:lnTo>
                    <a:pt x="831639" y="21100"/>
                  </a:lnTo>
                  <a:lnTo>
                    <a:pt x="887881" y="15476"/>
                  </a:lnTo>
                  <a:lnTo>
                    <a:pt x="945221" y="11506"/>
                  </a:lnTo>
                  <a:lnTo>
                    <a:pt x="994573" y="10818"/>
                  </a:lnTo>
                  <a:lnTo>
                    <a:pt x="1047411" y="10614"/>
                  </a:lnTo>
                  <a:lnTo>
                    <a:pt x="1105830" y="9384"/>
                  </a:lnTo>
                  <a:lnTo>
                    <a:pt x="1169207" y="2200"/>
                  </a:lnTo>
                  <a:lnTo>
                    <a:pt x="12002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3337533" y="3489872"/>
            <a:ext cx="136872" cy="5590"/>
          </a:xfrm>
          <a:custGeom>
            <a:avLst/>
            <a:gdLst/>
            <a:ahLst/>
            <a:cxnLst/>
            <a:rect l="0" t="0" r="0" b="0"/>
            <a:pathLst>
              <a:path w="136872" h="5590">
                <a:moveTo>
                  <a:pt x="136871" y="5589"/>
                </a:moveTo>
                <a:lnTo>
                  <a:pt x="120103" y="0"/>
                </a:lnTo>
                <a:lnTo>
                  <a:pt x="102512" y="375"/>
                </a:lnTo>
                <a:lnTo>
                  <a:pt x="51445" y="4559"/>
                </a:lnTo>
                <a:lnTo>
                  <a:pt x="0" y="55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3730381" y="3842901"/>
            <a:ext cx="620545" cy="400084"/>
            <a:chOff x="3730381" y="3842901"/>
            <a:chExt cx="620545" cy="400084"/>
          </a:xfrm>
        </p:grpSpPr>
        <p:sp>
          <p:nvSpPr>
            <p:cNvPr id="62" name="Freeform 61"/>
            <p:cNvSpPr/>
            <p:nvPr/>
          </p:nvSpPr>
          <p:spPr>
            <a:xfrm>
              <a:off x="3730381" y="3842901"/>
              <a:ext cx="17765" cy="210571"/>
            </a:xfrm>
            <a:custGeom>
              <a:avLst/>
              <a:gdLst/>
              <a:ahLst/>
              <a:cxnLst/>
              <a:rect l="0" t="0" r="0" b="0"/>
              <a:pathLst>
                <a:path w="17765" h="210571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0" y="140291"/>
                  </a:lnTo>
                  <a:lnTo>
                    <a:pt x="15393" y="192867"/>
                  </a:lnTo>
                  <a:lnTo>
                    <a:pt x="1776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42901" y="3863958"/>
              <a:ext cx="156209" cy="200043"/>
            </a:xfrm>
            <a:custGeom>
              <a:avLst/>
              <a:gdLst/>
              <a:ahLst/>
              <a:cxnLst/>
              <a:rect l="0" t="0" r="0" b="0"/>
              <a:pathLst>
                <a:path w="156209" h="200043">
                  <a:moveTo>
                    <a:pt x="0" y="0"/>
                  </a:moveTo>
                  <a:lnTo>
                    <a:pt x="43963" y="14654"/>
                  </a:lnTo>
                  <a:lnTo>
                    <a:pt x="63993" y="15092"/>
                  </a:lnTo>
                  <a:lnTo>
                    <a:pt x="123158" y="9960"/>
                  </a:lnTo>
                  <a:lnTo>
                    <a:pt x="145984" y="5206"/>
                  </a:lnTo>
                  <a:lnTo>
                    <a:pt x="152305" y="6980"/>
                  </a:lnTo>
                  <a:lnTo>
                    <a:pt x="155349" y="11673"/>
                  </a:lnTo>
                  <a:lnTo>
                    <a:pt x="156208" y="18310"/>
                  </a:lnTo>
                  <a:lnTo>
                    <a:pt x="150924" y="35044"/>
                  </a:lnTo>
                  <a:lnTo>
                    <a:pt x="118319" y="95060"/>
                  </a:lnTo>
                  <a:lnTo>
                    <a:pt x="94977" y="157955"/>
                  </a:lnTo>
                  <a:lnTo>
                    <a:pt x="8422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48228" y="3895544"/>
              <a:ext cx="202698" cy="347441"/>
            </a:xfrm>
            <a:custGeom>
              <a:avLst/>
              <a:gdLst/>
              <a:ahLst/>
              <a:cxnLst/>
              <a:rect l="0" t="0" r="0" b="0"/>
              <a:pathLst>
                <a:path w="202698" h="347441">
                  <a:moveTo>
                    <a:pt x="0" y="0"/>
                  </a:moveTo>
                  <a:lnTo>
                    <a:pt x="58616" y="0"/>
                  </a:lnTo>
                  <a:lnTo>
                    <a:pt x="112790" y="0"/>
                  </a:lnTo>
                  <a:lnTo>
                    <a:pt x="168552" y="0"/>
                  </a:lnTo>
                  <a:lnTo>
                    <a:pt x="182558" y="0"/>
                  </a:lnTo>
                  <a:lnTo>
                    <a:pt x="191895" y="4679"/>
                  </a:lnTo>
                  <a:lnTo>
                    <a:pt x="198120" y="12478"/>
                  </a:lnTo>
                  <a:lnTo>
                    <a:pt x="202270" y="22356"/>
                  </a:lnTo>
                  <a:lnTo>
                    <a:pt x="202697" y="32451"/>
                  </a:lnTo>
                  <a:lnTo>
                    <a:pt x="186122" y="89931"/>
                  </a:lnTo>
                  <a:lnTo>
                    <a:pt x="168471" y="149883"/>
                  </a:lnTo>
                  <a:lnTo>
                    <a:pt x="154420" y="204041"/>
                  </a:lnTo>
                  <a:lnTo>
                    <a:pt x="140380" y="258630"/>
                  </a:lnTo>
                  <a:lnTo>
                    <a:pt x="128421" y="320840"/>
                  </a:lnTo>
                  <a:lnTo>
                    <a:pt x="12634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4202086" y="2537367"/>
            <a:ext cx="167799" cy="226879"/>
          </a:xfrm>
          <a:custGeom>
            <a:avLst/>
            <a:gdLst/>
            <a:ahLst/>
            <a:cxnLst/>
            <a:rect l="0" t="0" r="0" b="0"/>
            <a:pathLst>
              <a:path w="167799" h="226879">
                <a:moveTo>
                  <a:pt x="61955" y="0"/>
                </a:moveTo>
                <a:lnTo>
                  <a:pt x="0" y="51717"/>
                </a:lnTo>
                <a:lnTo>
                  <a:pt x="26167" y="20389"/>
                </a:lnTo>
                <a:lnTo>
                  <a:pt x="43710" y="9842"/>
                </a:lnTo>
                <a:lnTo>
                  <a:pt x="78906" y="2916"/>
                </a:lnTo>
                <a:lnTo>
                  <a:pt x="99125" y="7535"/>
                </a:lnTo>
                <a:lnTo>
                  <a:pt x="107792" y="12043"/>
                </a:lnTo>
                <a:lnTo>
                  <a:pt x="112400" y="19727"/>
                </a:lnTo>
                <a:lnTo>
                  <a:pt x="114401" y="40743"/>
                </a:lnTo>
                <a:lnTo>
                  <a:pt x="108271" y="62562"/>
                </a:lnTo>
                <a:lnTo>
                  <a:pt x="103361" y="73294"/>
                </a:lnTo>
                <a:lnTo>
                  <a:pt x="88546" y="88337"/>
                </a:lnTo>
                <a:lnTo>
                  <a:pt x="79683" y="93987"/>
                </a:lnTo>
                <a:lnTo>
                  <a:pt x="77283" y="96583"/>
                </a:lnTo>
                <a:lnTo>
                  <a:pt x="79192" y="97144"/>
                </a:lnTo>
                <a:lnTo>
                  <a:pt x="113063" y="95228"/>
                </a:lnTo>
                <a:lnTo>
                  <a:pt x="131853" y="101206"/>
                </a:lnTo>
                <a:lnTo>
                  <a:pt x="148003" y="112831"/>
                </a:lnTo>
                <a:lnTo>
                  <a:pt x="162980" y="129696"/>
                </a:lnTo>
                <a:lnTo>
                  <a:pt x="166740" y="139107"/>
                </a:lnTo>
                <a:lnTo>
                  <a:pt x="167798" y="158922"/>
                </a:lnTo>
                <a:lnTo>
                  <a:pt x="161816" y="189808"/>
                </a:lnTo>
                <a:lnTo>
                  <a:pt x="147046" y="215597"/>
                </a:lnTo>
                <a:lnTo>
                  <a:pt x="138569" y="220940"/>
                </a:lnTo>
                <a:lnTo>
                  <a:pt x="116673" y="226878"/>
                </a:lnTo>
                <a:lnTo>
                  <a:pt x="78038" y="224631"/>
                </a:lnTo>
                <a:lnTo>
                  <a:pt x="57015" y="216430"/>
                </a:lnTo>
                <a:lnTo>
                  <a:pt x="30369" y="2000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3611274" y="4285098"/>
            <a:ext cx="1347649" cy="379027"/>
            <a:chOff x="3611274" y="4285098"/>
            <a:chExt cx="1347649" cy="379027"/>
          </a:xfrm>
        </p:grpSpPr>
        <p:sp>
          <p:nvSpPr>
            <p:cNvPr id="67" name="Freeform 66"/>
            <p:cNvSpPr/>
            <p:nvPr/>
          </p:nvSpPr>
          <p:spPr>
            <a:xfrm>
              <a:off x="3800787" y="428509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14" y="153672"/>
                  </a:lnTo>
                  <a:lnTo>
                    <a:pt x="7426" y="20730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64128" y="4285098"/>
              <a:ext cx="10401" cy="263214"/>
            </a:xfrm>
            <a:custGeom>
              <a:avLst/>
              <a:gdLst/>
              <a:ahLst/>
              <a:cxnLst/>
              <a:rect l="0" t="0" r="0" b="0"/>
              <a:pathLst>
                <a:path w="10401" h="263214">
                  <a:moveTo>
                    <a:pt x="10400" y="0"/>
                  </a:moveTo>
                  <a:lnTo>
                    <a:pt x="3165" y="27556"/>
                  </a:lnTo>
                  <a:lnTo>
                    <a:pt x="522" y="86899"/>
                  </a:lnTo>
                  <a:lnTo>
                    <a:pt x="0" y="149356"/>
                  </a:lnTo>
                  <a:lnTo>
                    <a:pt x="7133" y="206754"/>
                  </a:lnTo>
                  <a:lnTo>
                    <a:pt x="1040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48186" y="4390383"/>
              <a:ext cx="157929" cy="108628"/>
            </a:xfrm>
            <a:custGeom>
              <a:avLst/>
              <a:gdLst/>
              <a:ahLst/>
              <a:cxnLst/>
              <a:rect l="0" t="0" r="0" b="0"/>
              <a:pathLst>
                <a:path w="157929" h="108628">
                  <a:moveTo>
                    <a:pt x="157928" y="73699"/>
                  </a:moveTo>
                  <a:lnTo>
                    <a:pt x="135571" y="73699"/>
                  </a:lnTo>
                  <a:lnTo>
                    <a:pt x="73585" y="97419"/>
                  </a:lnTo>
                  <a:lnTo>
                    <a:pt x="42080" y="108543"/>
                  </a:lnTo>
                  <a:lnTo>
                    <a:pt x="32733" y="108627"/>
                  </a:lnTo>
                  <a:lnTo>
                    <a:pt x="16108" y="102481"/>
                  </a:lnTo>
                  <a:lnTo>
                    <a:pt x="10739" y="95227"/>
                  </a:lnTo>
                  <a:lnTo>
                    <a:pt x="4773" y="74689"/>
                  </a:lnTo>
                  <a:lnTo>
                    <a:pt x="628" y="138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29646" y="4369326"/>
              <a:ext cx="18624" cy="242157"/>
            </a:xfrm>
            <a:custGeom>
              <a:avLst/>
              <a:gdLst/>
              <a:ahLst/>
              <a:cxnLst/>
              <a:rect l="0" t="0" r="0" b="0"/>
              <a:pathLst>
                <a:path w="18624" h="242157">
                  <a:moveTo>
                    <a:pt x="18623" y="0"/>
                  </a:moveTo>
                  <a:lnTo>
                    <a:pt x="1834" y="55045"/>
                  </a:lnTo>
                  <a:lnTo>
                    <a:pt x="0" y="92999"/>
                  </a:lnTo>
                  <a:lnTo>
                    <a:pt x="6149" y="147745"/>
                  </a:lnTo>
                  <a:lnTo>
                    <a:pt x="15074" y="208059"/>
                  </a:lnTo>
                  <a:lnTo>
                    <a:pt x="1862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79813" y="4411440"/>
              <a:ext cx="168457" cy="99971"/>
            </a:xfrm>
            <a:custGeom>
              <a:avLst/>
              <a:gdLst/>
              <a:ahLst/>
              <a:cxnLst/>
              <a:rect l="0" t="0" r="0" b="0"/>
              <a:pathLst>
                <a:path w="168457" h="99971">
                  <a:moveTo>
                    <a:pt x="168456" y="94757"/>
                  </a:moveTo>
                  <a:lnTo>
                    <a:pt x="109839" y="94757"/>
                  </a:lnTo>
                  <a:lnTo>
                    <a:pt x="53242" y="99970"/>
                  </a:lnTo>
                  <a:lnTo>
                    <a:pt x="33022" y="94734"/>
                  </a:lnTo>
                  <a:lnTo>
                    <a:pt x="16236" y="84608"/>
                  </a:lnTo>
                  <a:lnTo>
                    <a:pt x="10824" y="76293"/>
                  </a:lnTo>
                  <a:lnTo>
                    <a:pt x="3207" y="434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11274" y="4613074"/>
              <a:ext cx="1347649" cy="51051"/>
            </a:xfrm>
            <a:custGeom>
              <a:avLst/>
              <a:gdLst/>
              <a:ahLst/>
              <a:cxnLst/>
              <a:rect l="0" t="0" r="0" b="0"/>
              <a:pathLst>
                <a:path w="1347649" h="51051">
                  <a:moveTo>
                    <a:pt x="0" y="51050"/>
                  </a:moveTo>
                  <a:lnTo>
                    <a:pt x="58617" y="51050"/>
                  </a:lnTo>
                  <a:lnTo>
                    <a:pt x="113961" y="51050"/>
                  </a:lnTo>
                  <a:lnTo>
                    <a:pt x="162968" y="51050"/>
                  </a:lnTo>
                  <a:lnTo>
                    <a:pt x="213363" y="51050"/>
                  </a:lnTo>
                  <a:lnTo>
                    <a:pt x="272906" y="47931"/>
                  </a:lnTo>
                  <a:lnTo>
                    <a:pt x="329728" y="41985"/>
                  </a:lnTo>
                  <a:lnTo>
                    <a:pt x="386013" y="39641"/>
                  </a:lnTo>
                  <a:lnTo>
                    <a:pt x="445310" y="32245"/>
                  </a:lnTo>
                  <a:lnTo>
                    <a:pt x="507413" y="24849"/>
                  </a:lnTo>
                  <a:lnTo>
                    <a:pt x="556147" y="21060"/>
                  </a:lnTo>
                  <a:lnTo>
                    <a:pt x="607632" y="19937"/>
                  </a:lnTo>
                  <a:lnTo>
                    <a:pt x="659931" y="19604"/>
                  </a:lnTo>
                  <a:lnTo>
                    <a:pt x="712471" y="19506"/>
                  </a:lnTo>
                  <a:lnTo>
                    <a:pt x="765084" y="13888"/>
                  </a:lnTo>
                  <a:lnTo>
                    <a:pt x="817717" y="10403"/>
                  </a:lnTo>
                  <a:lnTo>
                    <a:pt x="870357" y="3782"/>
                  </a:lnTo>
                  <a:lnTo>
                    <a:pt x="922999" y="0"/>
                  </a:lnTo>
                  <a:lnTo>
                    <a:pt x="978717" y="5958"/>
                  </a:lnTo>
                  <a:lnTo>
                    <a:pt x="1026725" y="6884"/>
                  </a:lnTo>
                  <a:lnTo>
                    <a:pt x="1079165" y="1439"/>
                  </a:lnTo>
                  <a:lnTo>
                    <a:pt x="1135126" y="476"/>
                  </a:lnTo>
                  <a:lnTo>
                    <a:pt x="1196613" y="6918"/>
                  </a:lnTo>
                  <a:lnTo>
                    <a:pt x="1251814" y="8338"/>
                  </a:lnTo>
                  <a:lnTo>
                    <a:pt x="1302095" y="8759"/>
                  </a:lnTo>
                  <a:lnTo>
                    <a:pt x="1347648" y="8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095585" y="4769409"/>
            <a:ext cx="697280" cy="294799"/>
            <a:chOff x="4095585" y="4769409"/>
            <a:chExt cx="697280" cy="294799"/>
          </a:xfrm>
        </p:grpSpPr>
        <p:sp>
          <p:nvSpPr>
            <p:cNvPr id="74" name="Freeform 73"/>
            <p:cNvSpPr/>
            <p:nvPr/>
          </p:nvSpPr>
          <p:spPr>
            <a:xfrm>
              <a:off x="4095585" y="4794856"/>
              <a:ext cx="216407" cy="269352"/>
            </a:xfrm>
            <a:custGeom>
              <a:avLst/>
              <a:gdLst/>
              <a:ahLst/>
              <a:cxnLst/>
              <a:rect l="0" t="0" r="0" b="0"/>
              <a:pathLst>
                <a:path w="216407" h="269352">
                  <a:moveTo>
                    <a:pt x="0" y="27196"/>
                  </a:moveTo>
                  <a:lnTo>
                    <a:pt x="11179" y="10428"/>
                  </a:lnTo>
                  <a:lnTo>
                    <a:pt x="19151" y="5489"/>
                  </a:lnTo>
                  <a:lnTo>
                    <a:pt x="40487" y="0"/>
                  </a:lnTo>
                  <a:lnTo>
                    <a:pt x="78807" y="2500"/>
                  </a:lnTo>
                  <a:lnTo>
                    <a:pt x="114207" y="16239"/>
                  </a:lnTo>
                  <a:lnTo>
                    <a:pt x="129917" y="31685"/>
                  </a:lnTo>
                  <a:lnTo>
                    <a:pt x="135745" y="40717"/>
                  </a:lnTo>
                  <a:lnTo>
                    <a:pt x="139100" y="60111"/>
                  </a:lnTo>
                  <a:lnTo>
                    <a:pt x="138356" y="70197"/>
                  </a:lnTo>
                  <a:lnTo>
                    <a:pt x="128173" y="87641"/>
                  </a:lnTo>
                  <a:lnTo>
                    <a:pt x="120544" y="95569"/>
                  </a:lnTo>
                  <a:lnTo>
                    <a:pt x="118967" y="99684"/>
                  </a:lnTo>
                  <a:lnTo>
                    <a:pt x="121425" y="101257"/>
                  </a:lnTo>
                  <a:lnTo>
                    <a:pt x="133515" y="102226"/>
                  </a:lnTo>
                  <a:lnTo>
                    <a:pt x="179929" y="115571"/>
                  </a:lnTo>
                  <a:lnTo>
                    <a:pt x="197342" y="128474"/>
                  </a:lnTo>
                  <a:lnTo>
                    <a:pt x="205261" y="136829"/>
                  </a:lnTo>
                  <a:lnTo>
                    <a:pt x="214060" y="158590"/>
                  </a:lnTo>
                  <a:lnTo>
                    <a:pt x="216406" y="170943"/>
                  </a:lnTo>
                  <a:lnTo>
                    <a:pt x="212774" y="190909"/>
                  </a:lnTo>
                  <a:lnTo>
                    <a:pt x="191378" y="228380"/>
                  </a:lnTo>
                  <a:lnTo>
                    <a:pt x="175134" y="242563"/>
                  </a:lnTo>
                  <a:lnTo>
                    <a:pt x="136110" y="261200"/>
                  </a:lnTo>
                  <a:lnTo>
                    <a:pt x="94757" y="269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48269" y="4782133"/>
              <a:ext cx="190138" cy="257940"/>
            </a:xfrm>
            <a:custGeom>
              <a:avLst/>
              <a:gdLst/>
              <a:ahLst/>
              <a:cxnLst/>
              <a:rect l="0" t="0" r="0" b="0"/>
              <a:pathLst>
                <a:path w="190138" h="257940">
                  <a:moveTo>
                    <a:pt x="0" y="8333"/>
                  </a:moveTo>
                  <a:lnTo>
                    <a:pt x="37478" y="0"/>
                  </a:lnTo>
                  <a:lnTo>
                    <a:pt x="61111" y="1120"/>
                  </a:lnTo>
                  <a:lnTo>
                    <a:pt x="92976" y="14904"/>
                  </a:lnTo>
                  <a:lnTo>
                    <a:pt x="109953" y="27242"/>
                  </a:lnTo>
                  <a:lnTo>
                    <a:pt x="114246" y="34977"/>
                  </a:lnTo>
                  <a:lnTo>
                    <a:pt x="115897" y="52930"/>
                  </a:lnTo>
                  <a:lnTo>
                    <a:pt x="109611" y="69488"/>
                  </a:lnTo>
                  <a:lnTo>
                    <a:pt x="104660" y="77179"/>
                  </a:lnTo>
                  <a:lnTo>
                    <a:pt x="89799" y="88844"/>
                  </a:lnTo>
                  <a:lnTo>
                    <a:pt x="80923" y="93593"/>
                  </a:lnTo>
                  <a:lnTo>
                    <a:pt x="78515" y="97928"/>
                  </a:lnTo>
                  <a:lnTo>
                    <a:pt x="80419" y="101989"/>
                  </a:lnTo>
                  <a:lnTo>
                    <a:pt x="91894" y="109619"/>
                  </a:lnTo>
                  <a:lnTo>
                    <a:pt x="146902" y="139528"/>
                  </a:lnTo>
                  <a:lnTo>
                    <a:pt x="178193" y="169645"/>
                  </a:lnTo>
                  <a:lnTo>
                    <a:pt x="185476" y="179045"/>
                  </a:lnTo>
                  <a:lnTo>
                    <a:pt x="189161" y="188822"/>
                  </a:lnTo>
                  <a:lnTo>
                    <a:pt x="190137" y="209043"/>
                  </a:lnTo>
                  <a:lnTo>
                    <a:pt x="183551" y="226609"/>
                  </a:lnTo>
                  <a:lnTo>
                    <a:pt x="178519" y="234569"/>
                  </a:lnTo>
                  <a:lnTo>
                    <a:pt x="163570" y="246532"/>
                  </a:lnTo>
                  <a:lnTo>
                    <a:pt x="144057" y="254579"/>
                  </a:lnTo>
                  <a:lnTo>
                    <a:pt x="110274" y="257939"/>
                  </a:lnTo>
                  <a:lnTo>
                    <a:pt x="84228" y="250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25163" y="4769409"/>
              <a:ext cx="167702" cy="290434"/>
            </a:xfrm>
            <a:custGeom>
              <a:avLst/>
              <a:gdLst/>
              <a:ahLst/>
              <a:cxnLst/>
              <a:rect l="0" t="0" r="0" b="0"/>
              <a:pathLst>
                <a:path w="167702" h="290434">
                  <a:moveTo>
                    <a:pt x="49490" y="0"/>
                  </a:moveTo>
                  <a:lnTo>
                    <a:pt x="33849" y="17981"/>
                  </a:lnTo>
                  <a:lnTo>
                    <a:pt x="11052" y="76694"/>
                  </a:lnTo>
                  <a:lnTo>
                    <a:pt x="0" y="135729"/>
                  </a:lnTo>
                  <a:lnTo>
                    <a:pt x="901" y="175527"/>
                  </a:lnTo>
                  <a:lnTo>
                    <a:pt x="14928" y="231171"/>
                  </a:lnTo>
                  <a:lnTo>
                    <a:pt x="21651" y="252482"/>
                  </a:lnTo>
                  <a:lnTo>
                    <a:pt x="34777" y="270531"/>
                  </a:lnTo>
                  <a:lnTo>
                    <a:pt x="43191" y="278620"/>
                  </a:lnTo>
                  <a:lnTo>
                    <a:pt x="65017" y="287608"/>
                  </a:lnTo>
                  <a:lnTo>
                    <a:pt x="89146" y="290433"/>
                  </a:lnTo>
                  <a:lnTo>
                    <a:pt x="111568" y="287789"/>
                  </a:lnTo>
                  <a:lnTo>
                    <a:pt x="143923" y="274134"/>
                  </a:lnTo>
                  <a:lnTo>
                    <a:pt x="158920" y="258708"/>
                  </a:lnTo>
                  <a:lnTo>
                    <a:pt x="164557" y="249681"/>
                  </a:lnTo>
                  <a:lnTo>
                    <a:pt x="167701" y="230292"/>
                  </a:lnTo>
                  <a:lnTo>
                    <a:pt x="166902" y="220209"/>
                  </a:lnTo>
                  <a:lnTo>
                    <a:pt x="159774" y="202766"/>
                  </a:lnTo>
                  <a:lnTo>
                    <a:pt x="154598" y="194839"/>
                  </a:lnTo>
                  <a:lnTo>
                    <a:pt x="146468" y="189554"/>
                  </a:lnTo>
                  <a:lnTo>
                    <a:pt x="124957" y="183682"/>
                  </a:lnTo>
                  <a:lnTo>
                    <a:pt x="92127" y="185966"/>
                  </a:lnTo>
                  <a:lnTo>
                    <a:pt x="4949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4421969" y="2526212"/>
            <a:ext cx="158121" cy="211198"/>
          </a:xfrm>
          <a:custGeom>
            <a:avLst/>
            <a:gdLst/>
            <a:ahLst/>
            <a:cxnLst/>
            <a:rect l="0" t="0" r="0" b="0"/>
            <a:pathLst>
              <a:path w="158121" h="211198">
                <a:moveTo>
                  <a:pt x="0" y="21684"/>
                </a:moveTo>
                <a:lnTo>
                  <a:pt x="58616" y="21684"/>
                </a:lnTo>
                <a:lnTo>
                  <a:pt x="93407" y="16095"/>
                </a:lnTo>
                <a:lnTo>
                  <a:pt x="135434" y="0"/>
                </a:lnTo>
                <a:lnTo>
                  <a:pt x="152219" y="4637"/>
                </a:lnTo>
                <a:lnTo>
                  <a:pt x="156462" y="10320"/>
                </a:lnTo>
                <a:lnTo>
                  <a:pt x="158120" y="17617"/>
                </a:lnTo>
                <a:lnTo>
                  <a:pt x="154865" y="44656"/>
                </a:lnTo>
                <a:lnTo>
                  <a:pt x="141146" y="96805"/>
                </a:lnTo>
                <a:lnTo>
                  <a:pt x="131844" y="157124"/>
                </a:lnTo>
                <a:lnTo>
                  <a:pt x="126342" y="2111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3432290" y="4400911"/>
            <a:ext cx="115814" cy="1"/>
          </a:xfrm>
          <a:custGeom>
            <a:avLst/>
            <a:gdLst/>
            <a:ahLst/>
            <a:cxnLst/>
            <a:rect l="0" t="0" r="0" b="0"/>
            <a:pathLst>
              <a:path w="115814" h="1">
                <a:moveTo>
                  <a:pt x="115813" y="0"/>
                </a:moveTo>
                <a:lnTo>
                  <a:pt x="5719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4085057" y="5199109"/>
            <a:ext cx="968623" cy="872486"/>
            <a:chOff x="4085057" y="5199109"/>
            <a:chExt cx="968623" cy="872486"/>
          </a:xfrm>
        </p:grpSpPr>
        <p:sp>
          <p:nvSpPr>
            <p:cNvPr id="80" name="Freeform 79"/>
            <p:cNvSpPr/>
            <p:nvPr/>
          </p:nvSpPr>
          <p:spPr>
            <a:xfrm>
              <a:off x="4242984" y="5199109"/>
              <a:ext cx="153998" cy="296767"/>
            </a:xfrm>
            <a:custGeom>
              <a:avLst/>
              <a:gdLst/>
              <a:ahLst/>
              <a:cxnLst/>
              <a:rect l="0" t="0" r="0" b="0"/>
              <a:pathLst>
                <a:path w="153998" h="296767">
                  <a:moveTo>
                    <a:pt x="0" y="33554"/>
                  </a:moveTo>
                  <a:lnTo>
                    <a:pt x="5590" y="16786"/>
                  </a:lnTo>
                  <a:lnTo>
                    <a:pt x="17692" y="5434"/>
                  </a:lnTo>
                  <a:lnTo>
                    <a:pt x="25833" y="770"/>
                  </a:lnTo>
                  <a:lnTo>
                    <a:pt x="33600" y="0"/>
                  </a:lnTo>
                  <a:lnTo>
                    <a:pt x="48469" y="5383"/>
                  </a:lnTo>
                  <a:lnTo>
                    <a:pt x="69993" y="21568"/>
                  </a:lnTo>
                  <a:lnTo>
                    <a:pt x="85599" y="46770"/>
                  </a:lnTo>
                  <a:lnTo>
                    <a:pt x="87567" y="69453"/>
                  </a:lnTo>
                  <a:lnTo>
                    <a:pt x="83372" y="92793"/>
                  </a:lnTo>
                  <a:lnTo>
                    <a:pt x="73709" y="110965"/>
                  </a:lnTo>
                  <a:lnTo>
                    <a:pt x="73706" y="117917"/>
                  </a:lnTo>
                  <a:lnTo>
                    <a:pt x="77213" y="123721"/>
                  </a:lnTo>
                  <a:lnTo>
                    <a:pt x="136962" y="184227"/>
                  </a:lnTo>
                  <a:lnTo>
                    <a:pt x="143950" y="193664"/>
                  </a:lnTo>
                  <a:lnTo>
                    <a:pt x="151716" y="216628"/>
                  </a:lnTo>
                  <a:lnTo>
                    <a:pt x="153997" y="241262"/>
                  </a:lnTo>
                  <a:lnTo>
                    <a:pt x="151111" y="263909"/>
                  </a:lnTo>
                  <a:lnTo>
                    <a:pt x="146364" y="272522"/>
                  </a:lnTo>
                  <a:lnTo>
                    <a:pt x="131731" y="285211"/>
                  </a:lnTo>
                  <a:lnTo>
                    <a:pt x="110410" y="291631"/>
                  </a:lnTo>
                  <a:lnTo>
                    <a:pt x="73700" y="296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52904" y="5232663"/>
              <a:ext cx="140729" cy="266980"/>
            </a:xfrm>
            <a:custGeom>
              <a:avLst/>
              <a:gdLst/>
              <a:ahLst/>
              <a:cxnLst/>
              <a:rect l="0" t="0" r="0" b="0"/>
              <a:pathLst>
                <a:path w="140729" h="266980">
                  <a:moveTo>
                    <a:pt x="11178" y="0"/>
                  </a:moveTo>
                  <a:lnTo>
                    <a:pt x="0" y="11178"/>
                  </a:lnTo>
                  <a:lnTo>
                    <a:pt x="217" y="13302"/>
                  </a:lnTo>
                  <a:lnTo>
                    <a:pt x="3871" y="13547"/>
                  </a:lnTo>
                  <a:lnTo>
                    <a:pt x="40541" y="11125"/>
                  </a:lnTo>
                  <a:lnTo>
                    <a:pt x="62833" y="17033"/>
                  </a:lnTo>
                  <a:lnTo>
                    <a:pt x="73691" y="21884"/>
                  </a:lnTo>
                  <a:lnTo>
                    <a:pt x="88875" y="36632"/>
                  </a:lnTo>
                  <a:lnTo>
                    <a:pt x="94562" y="45478"/>
                  </a:lnTo>
                  <a:lnTo>
                    <a:pt x="97761" y="64666"/>
                  </a:lnTo>
                  <a:lnTo>
                    <a:pt x="96976" y="74696"/>
                  </a:lnTo>
                  <a:lnTo>
                    <a:pt x="89865" y="92080"/>
                  </a:lnTo>
                  <a:lnTo>
                    <a:pt x="66236" y="122304"/>
                  </a:lnTo>
                  <a:lnTo>
                    <a:pt x="65431" y="128329"/>
                  </a:lnTo>
                  <a:lnTo>
                    <a:pt x="68404" y="133516"/>
                  </a:lnTo>
                  <a:lnTo>
                    <a:pt x="128535" y="183944"/>
                  </a:lnTo>
                  <a:lnTo>
                    <a:pt x="138596" y="202245"/>
                  </a:lnTo>
                  <a:lnTo>
                    <a:pt x="140728" y="222078"/>
                  </a:lnTo>
                  <a:lnTo>
                    <a:pt x="139659" y="232280"/>
                  </a:lnTo>
                  <a:lnTo>
                    <a:pt x="135437" y="240251"/>
                  </a:lnTo>
                  <a:lnTo>
                    <a:pt x="121387" y="252227"/>
                  </a:lnTo>
                  <a:lnTo>
                    <a:pt x="93745" y="265547"/>
                  </a:lnTo>
                  <a:lnTo>
                    <a:pt x="73611" y="266979"/>
                  </a:lnTo>
                  <a:lnTo>
                    <a:pt x="55304" y="263717"/>
                  </a:lnTo>
                  <a:lnTo>
                    <a:pt x="3223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59565" y="5253720"/>
              <a:ext cx="123223" cy="283861"/>
            </a:xfrm>
            <a:custGeom>
              <a:avLst/>
              <a:gdLst/>
              <a:ahLst/>
              <a:cxnLst/>
              <a:rect l="0" t="0" r="0" b="0"/>
              <a:pathLst>
                <a:path w="123223" h="283861">
                  <a:moveTo>
                    <a:pt x="109844" y="0"/>
                  </a:moveTo>
                  <a:lnTo>
                    <a:pt x="67182" y="55659"/>
                  </a:lnTo>
                  <a:lnTo>
                    <a:pt x="33733" y="106852"/>
                  </a:lnTo>
                  <a:lnTo>
                    <a:pt x="12185" y="167045"/>
                  </a:lnTo>
                  <a:lnTo>
                    <a:pt x="0" y="218696"/>
                  </a:lnTo>
                  <a:lnTo>
                    <a:pt x="1753" y="246157"/>
                  </a:lnTo>
                  <a:lnTo>
                    <a:pt x="9551" y="267721"/>
                  </a:lnTo>
                  <a:lnTo>
                    <a:pt x="14906" y="276746"/>
                  </a:lnTo>
                  <a:lnTo>
                    <a:pt x="23155" y="281594"/>
                  </a:lnTo>
                  <a:lnTo>
                    <a:pt x="44800" y="283860"/>
                  </a:lnTo>
                  <a:lnTo>
                    <a:pt x="66898" y="277848"/>
                  </a:lnTo>
                  <a:lnTo>
                    <a:pt x="95949" y="261310"/>
                  </a:lnTo>
                  <a:lnTo>
                    <a:pt x="104090" y="254925"/>
                  </a:lnTo>
                  <a:lnTo>
                    <a:pt x="116256" y="235353"/>
                  </a:lnTo>
                  <a:lnTo>
                    <a:pt x="123222" y="212226"/>
                  </a:lnTo>
                  <a:lnTo>
                    <a:pt x="122419" y="190249"/>
                  </a:lnTo>
                  <a:lnTo>
                    <a:pt x="115043" y="171903"/>
                  </a:lnTo>
                  <a:lnTo>
                    <a:pt x="109800" y="163734"/>
                  </a:lnTo>
                  <a:lnTo>
                    <a:pt x="102796" y="159459"/>
                  </a:lnTo>
                  <a:lnTo>
                    <a:pt x="85655" y="157828"/>
                  </a:lnTo>
                  <a:lnTo>
                    <a:pt x="56273" y="169076"/>
                  </a:lnTo>
                  <a:lnTo>
                    <a:pt x="2561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85057" y="5601160"/>
              <a:ext cx="968623" cy="58412"/>
            </a:xfrm>
            <a:custGeom>
              <a:avLst/>
              <a:gdLst/>
              <a:ahLst/>
              <a:cxnLst/>
              <a:rect l="0" t="0" r="0" b="0"/>
              <a:pathLst>
                <a:path w="968623" h="58412">
                  <a:moveTo>
                    <a:pt x="968622" y="0"/>
                  </a:moveTo>
                  <a:lnTo>
                    <a:pt x="910005" y="0"/>
                  </a:lnTo>
                  <a:lnTo>
                    <a:pt x="848595" y="1170"/>
                  </a:lnTo>
                  <a:lnTo>
                    <a:pt x="787071" y="8334"/>
                  </a:lnTo>
                  <a:lnTo>
                    <a:pt x="736234" y="9878"/>
                  </a:lnTo>
                  <a:lnTo>
                    <a:pt x="681007" y="10336"/>
                  </a:lnTo>
                  <a:lnTo>
                    <a:pt x="629549" y="13591"/>
                  </a:lnTo>
                  <a:lnTo>
                    <a:pt x="582716" y="18845"/>
                  </a:lnTo>
                  <a:lnTo>
                    <a:pt x="520776" y="26210"/>
                  </a:lnTo>
                  <a:lnTo>
                    <a:pt x="464001" y="31694"/>
                  </a:lnTo>
                  <a:lnTo>
                    <a:pt x="410053" y="38507"/>
                  </a:lnTo>
                  <a:lnTo>
                    <a:pt x="348716" y="41402"/>
                  </a:lnTo>
                  <a:lnTo>
                    <a:pt x="297129" y="47563"/>
                  </a:lnTo>
                  <a:lnTo>
                    <a:pt x="241546" y="51138"/>
                  </a:lnTo>
                  <a:lnTo>
                    <a:pt x="181854" y="58411"/>
                  </a:lnTo>
                  <a:lnTo>
                    <a:pt x="126215" y="57248"/>
                  </a:lnTo>
                  <a:lnTo>
                    <a:pt x="77951" y="58297"/>
                  </a:lnTo>
                  <a:lnTo>
                    <a:pt x="31675" y="5431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39075" y="5853844"/>
              <a:ext cx="264911" cy="217751"/>
            </a:xfrm>
            <a:custGeom>
              <a:avLst/>
              <a:gdLst/>
              <a:ahLst/>
              <a:cxnLst/>
              <a:rect l="0" t="0" r="0" b="0"/>
              <a:pathLst>
                <a:path w="264911" h="217751">
                  <a:moveTo>
                    <a:pt x="161919" y="0"/>
                  </a:moveTo>
                  <a:lnTo>
                    <a:pt x="119228" y="3120"/>
                  </a:lnTo>
                  <a:lnTo>
                    <a:pt x="68257" y="19128"/>
                  </a:lnTo>
                  <a:lnTo>
                    <a:pt x="43960" y="37773"/>
                  </a:lnTo>
                  <a:lnTo>
                    <a:pt x="23114" y="65005"/>
                  </a:lnTo>
                  <a:lnTo>
                    <a:pt x="1152" y="121645"/>
                  </a:lnTo>
                  <a:lnTo>
                    <a:pt x="0" y="145311"/>
                  </a:lnTo>
                  <a:lnTo>
                    <a:pt x="1331" y="156536"/>
                  </a:lnTo>
                  <a:lnTo>
                    <a:pt x="12168" y="178366"/>
                  </a:lnTo>
                  <a:lnTo>
                    <a:pt x="28683" y="197427"/>
                  </a:lnTo>
                  <a:lnTo>
                    <a:pt x="47721" y="209798"/>
                  </a:lnTo>
                  <a:lnTo>
                    <a:pt x="89349" y="217750"/>
                  </a:lnTo>
                  <a:lnTo>
                    <a:pt x="133138" y="214517"/>
                  </a:lnTo>
                  <a:lnTo>
                    <a:pt x="187516" y="194539"/>
                  </a:lnTo>
                  <a:lnTo>
                    <a:pt x="230859" y="161175"/>
                  </a:lnTo>
                  <a:lnTo>
                    <a:pt x="247207" y="134713"/>
                  </a:lnTo>
                  <a:lnTo>
                    <a:pt x="262041" y="93161"/>
                  </a:lnTo>
                  <a:lnTo>
                    <a:pt x="264910" y="67921"/>
                  </a:lnTo>
                  <a:lnTo>
                    <a:pt x="259945" y="44225"/>
                  </a:lnTo>
                  <a:lnTo>
                    <a:pt x="255346" y="32993"/>
                  </a:lnTo>
                  <a:lnTo>
                    <a:pt x="240877" y="17393"/>
                  </a:lnTo>
                  <a:lnTo>
                    <a:pt x="232105" y="11596"/>
                  </a:lnTo>
                  <a:lnTo>
                    <a:pt x="209881" y="8274"/>
                  </a:lnTo>
                  <a:lnTo>
                    <a:pt x="151896" y="15673"/>
                  </a:lnTo>
                  <a:lnTo>
                    <a:pt x="127829" y="24903"/>
                  </a:lnTo>
                  <a:lnTo>
                    <a:pt x="67969" y="48937"/>
                  </a:lnTo>
                  <a:lnTo>
                    <a:pt x="56634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950884" y="1486713"/>
            <a:ext cx="2071156" cy="1492630"/>
            <a:chOff x="5950884" y="1486713"/>
            <a:chExt cx="2071156" cy="1492630"/>
          </a:xfrm>
        </p:grpSpPr>
        <p:sp>
          <p:nvSpPr>
            <p:cNvPr id="86" name="Freeform 85"/>
            <p:cNvSpPr/>
            <p:nvPr/>
          </p:nvSpPr>
          <p:spPr>
            <a:xfrm>
              <a:off x="6255541" y="2257993"/>
              <a:ext cx="430055" cy="574765"/>
            </a:xfrm>
            <a:custGeom>
              <a:avLst/>
              <a:gdLst/>
              <a:ahLst/>
              <a:cxnLst/>
              <a:rect l="0" t="0" r="0" b="0"/>
              <a:pathLst>
                <a:path w="430055" h="574765">
                  <a:moveTo>
                    <a:pt x="135257" y="58276"/>
                  </a:moveTo>
                  <a:lnTo>
                    <a:pt x="118489" y="69454"/>
                  </a:lnTo>
                  <a:lnTo>
                    <a:pt x="96884" y="98763"/>
                  </a:lnTo>
                  <a:lnTo>
                    <a:pt x="77028" y="157824"/>
                  </a:lnTo>
                  <a:lnTo>
                    <a:pt x="61840" y="215763"/>
                  </a:lnTo>
                  <a:lnTo>
                    <a:pt x="53494" y="241744"/>
                  </a:lnTo>
                  <a:lnTo>
                    <a:pt x="41986" y="261090"/>
                  </a:lnTo>
                  <a:lnTo>
                    <a:pt x="34471" y="264845"/>
                  </a:lnTo>
                  <a:lnTo>
                    <a:pt x="25953" y="265009"/>
                  </a:lnTo>
                  <a:lnTo>
                    <a:pt x="16764" y="262779"/>
                  </a:lnTo>
                  <a:lnTo>
                    <a:pt x="10638" y="256612"/>
                  </a:lnTo>
                  <a:lnTo>
                    <a:pt x="3831" y="237282"/>
                  </a:lnTo>
                  <a:lnTo>
                    <a:pt x="0" y="194503"/>
                  </a:lnTo>
                  <a:lnTo>
                    <a:pt x="10043" y="144783"/>
                  </a:lnTo>
                  <a:lnTo>
                    <a:pt x="35567" y="98457"/>
                  </a:lnTo>
                  <a:lnTo>
                    <a:pt x="83351" y="38582"/>
                  </a:lnTo>
                  <a:lnTo>
                    <a:pt x="120007" y="11627"/>
                  </a:lnTo>
                  <a:lnTo>
                    <a:pt x="160504" y="0"/>
                  </a:lnTo>
                  <a:lnTo>
                    <a:pt x="214940" y="4477"/>
                  </a:lnTo>
                  <a:lnTo>
                    <a:pt x="248554" y="14520"/>
                  </a:lnTo>
                  <a:lnTo>
                    <a:pt x="288881" y="44946"/>
                  </a:lnTo>
                  <a:lnTo>
                    <a:pt x="338761" y="101818"/>
                  </a:lnTo>
                  <a:lnTo>
                    <a:pt x="368307" y="153221"/>
                  </a:lnTo>
                  <a:lnTo>
                    <a:pt x="382849" y="203589"/>
                  </a:lnTo>
                  <a:lnTo>
                    <a:pt x="386432" y="249381"/>
                  </a:lnTo>
                  <a:lnTo>
                    <a:pt x="387270" y="294900"/>
                  </a:lnTo>
                  <a:lnTo>
                    <a:pt x="381403" y="343207"/>
                  </a:lnTo>
                  <a:lnTo>
                    <a:pt x="368066" y="403963"/>
                  </a:lnTo>
                  <a:lnTo>
                    <a:pt x="347490" y="455933"/>
                  </a:lnTo>
                  <a:lnTo>
                    <a:pt x="313998" y="510682"/>
                  </a:lnTo>
                  <a:lnTo>
                    <a:pt x="298925" y="530747"/>
                  </a:lnTo>
                  <a:lnTo>
                    <a:pt x="257534" y="562691"/>
                  </a:lnTo>
                  <a:lnTo>
                    <a:pt x="232886" y="573749"/>
                  </a:lnTo>
                  <a:lnTo>
                    <a:pt x="210233" y="574764"/>
                  </a:lnTo>
                  <a:lnTo>
                    <a:pt x="177749" y="563169"/>
                  </a:lnTo>
                  <a:lnTo>
                    <a:pt x="151487" y="539327"/>
                  </a:lnTo>
                  <a:lnTo>
                    <a:pt x="142470" y="513842"/>
                  </a:lnTo>
                  <a:lnTo>
                    <a:pt x="140802" y="483018"/>
                  </a:lnTo>
                  <a:lnTo>
                    <a:pt x="147860" y="449821"/>
                  </a:lnTo>
                  <a:lnTo>
                    <a:pt x="170576" y="409426"/>
                  </a:lnTo>
                  <a:lnTo>
                    <a:pt x="203628" y="372741"/>
                  </a:lnTo>
                  <a:lnTo>
                    <a:pt x="260666" y="341395"/>
                  </a:lnTo>
                  <a:lnTo>
                    <a:pt x="311934" y="333869"/>
                  </a:lnTo>
                  <a:lnTo>
                    <a:pt x="364002" y="335502"/>
                  </a:lnTo>
                  <a:lnTo>
                    <a:pt x="397615" y="346698"/>
                  </a:lnTo>
                  <a:lnTo>
                    <a:pt x="415637" y="357259"/>
                  </a:lnTo>
                  <a:lnTo>
                    <a:pt x="430054" y="374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27751" y="2547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06694" y="1976642"/>
              <a:ext cx="497012" cy="444913"/>
            </a:xfrm>
            <a:custGeom>
              <a:avLst/>
              <a:gdLst/>
              <a:ahLst/>
              <a:cxnLst/>
              <a:rect l="0" t="0" r="0" b="0"/>
              <a:pathLst>
                <a:path w="497012" h="444913">
                  <a:moveTo>
                    <a:pt x="0" y="160643"/>
                  </a:moveTo>
                  <a:lnTo>
                    <a:pt x="20243" y="116680"/>
                  </a:lnTo>
                  <a:lnTo>
                    <a:pt x="65488" y="55195"/>
                  </a:lnTo>
                  <a:lnTo>
                    <a:pt x="105743" y="22787"/>
                  </a:lnTo>
                  <a:lnTo>
                    <a:pt x="163576" y="0"/>
                  </a:lnTo>
                  <a:lnTo>
                    <a:pt x="204185" y="91"/>
                  </a:lnTo>
                  <a:lnTo>
                    <a:pt x="228789" y="10908"/>
                  </a:lnTo>
                  <a:lnTo>
                    <a:pt x="267592" y="40858"/>
                  </a:lnTo>
                  <a:lnTo>
                    <a:pt x="276858" y="61392"/>
                  </a:lnTo>
                  <a:lnTo>
                    <a:pt x="279806" y="87285"/>
                  </a:lnTo>
                  <a:lnTo>
                    <a:pt x="273718" y="132408"/>
                  </a:lnTo>
                  <a:lnTo>
                    <a:pt x="257616" y="167875"/>
                  </a:lnTo>
                  <a:lnTo>
                    <a:pt x="244738" y="185694"/>
                  </a:lnTo>
                  <a:lnTo>
                    <a:pt x="228096" y="198293"/>
                  </a:lnTo>
                  <a:lnTo>
                    <a:pt x="218744" y="203290"/>
                  </a:lnTo>
                  <a:lnTo>
                    <a:pt x="214850" y="203112"/>
                  </a:lnTo>
                  <a:lnTo>
                    <a:pt x="214593" y="199484"/>
                  </a:lnTo>
                  <a:lnTo>
                    <a:pt x="216761" y="193556"/>
                  </a:lnTo>
                  <a:lnTo>
                    <a:pt x="231650" y="183850"/>
                  </a:lnTo>
                  <a:lnTo>
                    <a:pt x="255033" y="176806"/>
                  </a:lnTo>
                  <a:lnTo>
                    <a:pt x="317706" y="175404"/>
                  </a:lnTo>
                  <a:lnTo>
                    <a:pt x="369046" y="182954"/>
                  </a:lnTo>
                  <a:lnTo>
                    <a:pt x="401497" y="191616"/>
                  </a:lnTo>
                  <a:lnTo>
                    <a:pt x="450925" y="225772"/>
                  </a:lnTo>
                  <a:lnTo>
                    <a:pt x="470643" y="245741"/>
                  </a:lnTo>
                  <a:lnTo>
                    <a:pt x="488320" y="279054"/>
                  </a:lnTo>
                  <a:lnTo>
                    <a:pt x="497011" y="308806"/>
                  </a:lnTo>
                  <a:lnTo>
                    <a:pt x="495414" y="338407"/>
                  </a:lnTo>
                  <a:lnTo>
                    <a:pt x="485736" y="365991"/>
                  </a:lnTo>
                  <a:lnTo>
                    <a:pt x="469737" y="389949"/>
                  </a:lnTo>
                  <a:lnTo>
                    <a:pt x="450927" y="406056"/>
                  </a:lnTo>
                  <a:lnTo>
                    <a:pt x="393488" y="431517"/>
                  </a:lnTo>
                  <a:lnTo>
                    <a:pt x="340547" y="440943"/>
                  </a:lnTo>
                  <a:lnTo>
                    <a:pt x="284270" y="444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38362" y="1717401"/>
              <a:ext cx="321630" cy="472527"/>
            </a:xfrm>
            <a:custGeom>
              <a:avLst/>
              <a:gdLst/>
              <a:ahLst/>
              <a:cxnLst/>
              <a:rect l="0" t="0" r="0" b="0"/>
              <a:pathLst>
                <a:path w="321630" h="472527">
                  <a:moveTo>
                    <a:pt x="0" y="188257"/>
                  </a:moveTo>
                  <a:lnTo>
                    <a:pt x="11179" y="165900"/>
                  </a:lnTo>
                  <a:lnTo>
                    <a:pt x="29145" y="148684"/>
                  </a:lnTo>
                  <a:lnTo>
                    <a:pt x="92449" y="104252"/>
                  </a:lnTo>
                  <a:lnTo>
                    <a:pt x="133067" y="79918"/>
                  </a:lnTo>
                  <a:lnTo>
                    <a:pt x="195078" y="38333"/>
                  </a:lnTo>
                  <a:lnTo>
                    <a:pt x="243120" y="2383"/>
                  </a:lnTo>
                  <a:lnTo>
                    <a:pt x="252157" y="0"/>
                  </a:lnTo>
                  <a:lnTo>
                    <a:pt x="260522" y="751"/>
                  </a:lnTo>
                  <a:lnTo>
                    <a:pt x="268438" y="3591"/>
                  </a:lnTo>
                  <a:lnTo>
                    <a:pt x="274885" y="10164"/>
                  </a:lnTo>
                  <a:lnTo>
                    <a:pt x="289548" y="42942"/>
                  </a:lnTo>
                  <a:lnTo>
                    <a:pt x="300132" y="90348"/>
                  </a:lnTo>
                  <a:lnTo>
                    <a:pt x="303787" y="145989"/>
                  </a:lnTo>
                  <a:lnTo>
                    <a:pt x="304871" y="195490"/>
                  </a:lnTo>
                  <a:lnTo>
                    <a:pt x="306362" y="251231"/>
                  </a:lnTo>
                  <a:lnTo>
                    <a:pt x="312522" y="300762"/>
                  </a:lnTo>
                  <a:lnTo>
                    <a:pt x="316038" y="357682"/>
                  </a:lnTo>
                  <a:lnTo>
                    <a:pt x="321629" y="409772"/>
                  </a:lnTo>
                  <a:lnTo>
                    <a:pt x="315856" y="472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50884" y="1486713"/>
              <a:ext cx="2071156" cy="1492630"/>
            </a:xfrm>
            <a:custGeom>
              <a:avLst/>
              <a:gdLst/>
              <a:ahLst/>
              <a:cxnLst/>
              <a:rect l="0" t="0" r="0" b="0"/>
              <a:pathLst>
                <a:path w="2071156" h="1492630">
                  <a:moveTo>
                    <a:pt x="1598049" y="8333"/>
                  </a:moveTo>
                  <a:lnTo>
                    <a:pt x="1560570" y="0"/>
                  </a:lnTo>
                  <a:lnTo>
                    <a:pt x="1522604" y="1575"/>
                  </a:lnTo>
                  <a:lnTo>
                    <a:pt x="1461165" y="15849"/>
                  </a:lnTo>
                  <a:lnTo>
                    <a:pt x="1410958" y="32608"/>
                  </a:lnTo>
                  <a:lnTo>
                    <a:pt x="1361311" y="58102"/>
                  </a:lnTo>
                  <a:lnTo>
                    <a:pt x="1299208" y="92903"/>
                  </a:lnTo>
                  <a:lnTo>
                    <a:pt x="1237548" y="126641"/>
                  </a:lnTo>
                  <a:lnTo>
                    <a:pt x="1186687" y="156471"/>
                  </a:lnTo>
                  <a:lnTo>
                    <a:pt x="1134572" y="190656"/>
                  </a:lnTo>
                  <a:lnTo>
                    <a:pt x="1078966" y="227301"/>
                  </a:lnTo>
                  <a:lnTo>
                    <a:pt x="1018037" y="263505"/>
                  </a:lnTo>
                  <a:lnTo>
                    <a:pt x="955530" y="306988"/>
                  </a:lnTo>
                  <a:lnTo>
                    <a:pt x="912402" y="338770"/>
                  </a:lnTo>
                  <a:lnTo>
                    <a:pt x="865937" y="368494"/>
                  </a:lnTo>
                  <a:lnTo>
                    <a:pt x="821111" y="400422"/>
                  </a:lnTo>
                  <a:lnTo>
                    <a:pt x="776621" y="432939"/>
                  </a:lnTo>
                  <a:lnTo>
                    <a:pt x="729551" y="462989"/>
                  </a:lnTo>
                  <a:lnTo>
                    <a:pt x="681335" y="498181"/>
                  </a:lnTo>
                  <a:lnTo>
                    <a:pt x="633779" y="536049"/>
                  </a:lnTo>
                  <a:lnTo>
                    <a:pt x="589247" y="572377"/>
                  </a:lnTo>
                  <a:lnTo>
                    <a:pt x="542939" y="611139"/>
                  </a:lnTo>
                  <a:lnTo>
                    <a:pt x="496231" y="651763"/>
                  </a:lnTo>
                  <a:lnTo>
                    <a:pt x="452075" y="693215"/>
                  </a:lnTo>
                  <a:lnTo>
                    <a:pt x="409054" y="735035"/>
                  </a:lnTo>
                  <a:lnTo>
                    <a:pt x="366537" y="775848"/>
                  </a:lnTo>
                  <a:lnTo>
                    <a:pt x="304308" y="832880"/>
                  </a:lnTo>
                  <a:lnTo>
                    <a:pt x="248306" y="892542"/>
                  </a:lnTo>
                  <a:lnTo>
                    <a:pt x="195838" y="948954"/>
                  </a:lnTo>
                  <a:lnTo>
                    <a:pt x="150136" y="1008433"/>
                  </a:lnTo>
                  <a:lnTo>
                    <a:pt x="108129" y="1063621"/>
                  </a:lnTo>
                  <a:lnTo>
                    <a:pt x="74105" y="1115848"/>
                  </a:lnTo>
                  <a:lnTo>
                    <a:pt x="41055" y="1179129"/>
                  </a:lnTo>
                  <a:lnTo>
                    <a:pt x="17586" y="1242019"/>
                  </a:lnTo>
                  <a:lnTo>
                    <a:pt x="2854" y="1299502"/>
                  </a:lnTo>
                  <a:lnTo>
                    <a:pt x="0" y="1327759"/>
                  </a:lnTo>
                  <a:lnTo>
                    <a:pt x="4971" y="1352797"/>
                  </a:lnTo>
                  <a:lnTo>
                    <a:pt x="27162" y="1392862"/>
                  </a:lnTo>
                  <a:lnTo>
                    <a:pt x="51748" y="1422675"/>
                  </a:lnTo>
                  <a:lnTo>
                    <a:pt x="97304" y="1456851"/>
                  </a:lnTo>
                  <a:lnTo>
                    <a:pt x="155213" y="1480064"/>
                  </a:lnTo>
                  <a:lnTo>
                    <a:pt x="211711" y="1490326"/>
                  </a:lnTo>
                  <a:lnTo>
                    <a:pt x="259474" y="1492103"/>
                  </a:lnTo>
                  <a:lnTo>
                    <a:pt x="310671" y="1492629"/>
                  </a:lnTo>
                  <a:lnTo>
                    <a:pt x="373137" y="1491638"/>
                  </a:lnTo>
                  <a:lnTo>
                    <a:pt x="424547" y="1484433"/>
                  </a:lnTo>
                  <a:lnTo>
                    <a:pt x="482544" y="1474889"/>
                  </a:lnTo>
                  <a:lnTo>
                    <a:pt x="538462" y="1463483"/>
                  </a:lnTo>
                  <a:lnTo>
                    <a:pt x="597795" y="1445805"/>
                  </a:lnTo>
                  <a:lnTo>
                    <a:pt x="654109" y="1425749"/>
                  </a:lnTo>
                  <a:lnTo>
                    <a:pt x="714729" y="1404989"/>
                  </a:lnTo>
                  <a:lnTo>
                    <a:pt x="775974" y="1382850"/>
                  </a:lnTo>
                  <a:lnTo>
                    <a:pt x="832855" y="1354583"/>
                  </a:lnTo>
                  <a:lnTo>
                    <a:pt x="893643" y="1323981"/>
                  </a:lnTo>
                  <a:lnTo>
                    <a:pt x="956107" y="1292687"/>
                  </a:lnTo>
                  <a:lnTo>
                    <a:pt x="998056" y="1271698"/>
                  </a:lnTo>
                  <a:lnTo>
                    <a:pt x="1043216" y="1250672"/>
                  </a:lnTo>
                  <a:lnTo>
                    <a:pt x="1088244" y="1229628"/>
                  </a:lnTo>
                  <a:lnTo>
                    <a:pt x="1147648" y="1196880"/>
                  </a:lnTo>
                  <a:lnTo>
                    <a:pt x="1209183" y="1159231"/>
                  </a:lnTo>
                  <a:lnTo>
                    <a:pt x="1250915" y="1136345"/>
                  </a:lnTo>
                  <a:lnTo>
                    <a:pt x="1295978" y="1111356"/>
                  </a:lnTo>
                  <a:lnTo>
                    <a:pt x="1342132" y="1085822"/>
                  </a:lnTo>
                  <a:lnTo>
                    <a:pt x="1386041" y="1062775"/>
                  </a:lnTo>
                  <a:lnTo>
                    <a:pt x="1428953" y="1037714"/>
                  </a:lnTo>
                  <a:lnTo>
                    <a:pt x="1471423" y="1010978"/>
                  </a:lnTo>
                  <a:lnTo>
                    <a:pt x="1534793" y="969618"/>
                  </a:lnTo>
                  <a:lnTo>
                    <a:pt x="1598024" y="927728"/>
                  </a:lnTo>
                  <a:lnTo>
                    <a:pt x="1661212" y="886850"/>
                  </a:lnTo>
                  <a:lnTo>
                    <a:pt x="1724388" y="850821"/>
                  </a:lnTo>
                  <a:lnTo>
                    <a:pt x="1786391" y="809861"/>
                  </a:lnTo>
                  <a:lnTo>
                    <a:pt x="1841157" y="763539"/>
                  </a:lnTo>
                  <a:lnTo>
                    <a:pt x="1902177" y="709021"/>
                  </a:lnTo>
                  <a:lnTo>
                    <a:pt x="1953700" y="648209"/>
                  </a:lnTo>
                  <a:lnTo>
                    <a:pt x="1996504" y="591137"/>
                  </a:lnTo>
                  <a:lnTo>
                    <a:pt x="2028701" y="534803"/>
                  </a:lnTo>
                  <a:lnTo>
                    <a:pt x="2056272" y="471810"/>
                  </a:lnTo>
                  <a:lnTo>
                    <a:pt x="2068411" y="418295"/>
                  </a:lnTo>
                  <a:lnTo>
                    <a:pt x="2071155" y="362664"/>
                  </a:lnTo>
                  <a:lnTo>
                    <a:pt x="2070528" y="307785"/>
                  </a:lnTo>
                  <a:lnTo>
                    <a:pt x="2062216" y="272925"/>
                  </a:lnTo>
                  <a:lnTo>
                    <a:pt x="2038012" y="219085"/>
                  </a:lnTo>
                  <a:lnTo>
                    <a:pt x="2001136" y="155748"/>
                  </a:lnTo>
                  <a:lnTo>
                    <a:pt x="1972295" y="114791"/>
                  </a:lnTo>
                  <a:lnTo>
                    <a:pt x="1912314" y="68406"/>
                  </a:lnTo>
                  <a:lnTo>
                    <a:pt x="1857134" y="43119"/>
                  </a:lnTo>
                  <a:lnTo>
                    <a:pt x="1807395" y="30338"/>
                  </a:lnTo>
                  <a:lnTo>
                    <a:pt x="1755613" y="19143"/>
                  </a:lnTo>
                  <a:lnTo>
                    <a:pt x="1700106" y="11536"/>
                  </a:lnTo>
                  <a:lnTo>
                    <a:pt x="1639206" y="12402"/>
                  </a:lnTo>
                  <a:lnTo>
                    <a:pt x="1596453" y="17160"/>
                  </a:lnTo>
                  <a:lnTo>
                    <a:pt x="1550156" y="23175"/>
                  </a:lnTo>
                  <a:lnTo>
                    <a:pt x="1505403" y="29747"/>
                  </a:lnTo>
                  <a:lnTo>
                    <a:pt x="1460946" y="37738"/>
                  </a:lnTo>
                  <a:lnTo>
                    <a:pt x="1413892" y="49088"/>
                  </a:lnTo>
                  <a:lnTo>
                    <a:pt x="1368802" y="61931"/>
                  </a:lnTo>
                  <a:lnTo>
                    <a:pt x="1321856" y="77778"/>
                  </a:lnTo>
                  <a:lnTo>
                    <a:pt x="1265896" y="100419"/>
                  </a:lnTo>
                  <a:lnTo>
                    <a:pt x="1208494" y="124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074321" y="821222"/>
            <a:ext cx="1035003" cy="421141"/>
            <a:chOff x="3074321" y="821222"/>
            <a:chExt cx="1035003" cy="421141"/>
          </a:xfrm>
        </p:grpSpPr>
        <p:sp>
          <p:nvSpPr>
            <p:cNvPr id="2" name="Freeform 1"/>
            <p:cNvSpPr/>
            <p:nvPr/>
          </p:nvSpPr>
          <p:spPr>
            <a:xfrm>
              <a:off x="3074321" y="973561"/>
              <a:ext cx="200042" cy="5590"/>
            </a:xfrm>
            <a:custGeom>
              <a:avLst/>
              <a:gdLst/>
              <a:ahLst/>
              <a:cxnLst/>
              <a:rect l="0" t="0" r="0" b="0"/>
              <a:pathLst>
                <a:path w="200042" h="5590">
                  <a:moveTo>
                    <a:pt x="200041" y="5589"/>
                  </a:moveTo>
                  <a:lnTo>
                    <a:pt x="183274" y="0"/>
                  </a:lnTo>
                  <a:lnTo>
                    <a:pt x="165683" y="375"/>
                  </a:lnTo>
                  <a:lnTo>
                    <a:pt x="114616" y="4559"/>
                  </a:lnTo>
                  <a:lnTo>
                    <a:pt x="56609" y="538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69077" y="8528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90134" y="111602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27088" y="82122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6586" y="34792"/>
                  </a:lnTo>
                  <a:lnTo>
                    <a:pt x="1301" y="96777"/>
                  </a:lnTo>
                  <a:lnTo>
                    <a:pt x="257" y="159757"/>
                  </a:lnTo>
                  <a:lnTo>
                    <a:pt x="76" y="208643"/>
                  </a:lnTo>
                  <a:lnTo>
                    <a:pt x="22" y="260172"/>
                  </a:lnTo>
                  <a:lnTo>
                    <a:pt x="6" y="312485"/>
                  </a:lnTo>
                  <a:lnTo>
                    <a:pt x="1" y="37298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27368" y="863336"/>
              <a:ext cx="210249" cy="208496"/>
            </a:xfrm>
            <a:custGeom>
              <a:avLst/>
              <a:gdLst/>
              <a:ahLst/>
              <a:cxnLst/>
              <a:rect l="0" t="0" r="0" b="0"/>
              <a:pathLst>
                <a:path w="210249" h="208496">
                  <a:moveTo>
                    <a:pt x="210248" y="157928"/>
                  </a:moveTo>
                  <a:lnTo>
                    <a:pt x="156373" y="175886"/>
                  </a:lnTo>
                  <a:lnTo>
                    <a:pt x="99212" y="193077"/>
                  </a:lnTo>
                  <a:lnTo>
                    <a:pt x="39302" y="207458"/>
                  </a:lnTo>
                  <a:lnTo>
                    <a:pt x="26094" y="208495"/>
                  </a:lnTo>
                  <a:lnTo>
                    <a:pt x="16119" y="204508"/>
                  </a:lnTo>
                  <a:lnTo>
                    <a:pt x="8299" y="197170"/>
                  </a:lnTo>
                  <a:lnTo>
                    <a:pt x="1916" y="187599"/>
                  </a:lnTo>
                  <a:lnTo>
                    <a:pt x="0" y="177708"/>
                  </a:lnTo>
                  <a:lnTo>
                    <a:pt x="13990" y="120585"/>
                  </a:lnTo>
                  <a:lnTo>
                    <a:pt x="27808" y="67407"/>
                  </a:lnTo>
                  <a:lnTo>
                    <a:pt x="41803" y="25014"/>
                  </a:lnTo>
                  <a:lnTo>
                    <a:pt x="523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65790" y="894922"/>
              <a:ext cx="243534" cy="286929"/>
            </a:xfrm>
            <a:custGeom>
              <a:avLst/>
              <a:gdLst/>
              <a:ahLst/>
              <a:cxnLst/>
              <a:rect l="0" t="0" r="0" b="0"/>
              <a:pathLst>
                <a:path w="243534" h="286929">
                  <a:moveTo>
                    <a:pt x="124510" y="0"/>
                  </a:moveTo>
                  <a:lnTo>
                    <a:pt x="71482" y="14654"/>
                  </a:lnTo>
                  <a:lnTo>
                    <a:pt x="53759" y="27570"/>
                  </a:lnTo>
                  <a:lnTo>
                    <a:pt x="30627" y="57692"/>
                  </a:lnTo>
                  <a:lnTo>
                    <a:pt x="7439" y="104202"/>
                  </a:lnTo>
                  <a:lnTo>
                    <a:pt x="0" y="163996"/>
                  </a:lnTo>
                  <a:lnTo>
                    <a:pt x="1051" y="212498"/>
                  </a:lnTo>
                  <a:lnTo>
                    <a:pt x="15140" y="248966"/>
                  </a:lnTo>
                  <a:lnTo>
                    <a:pt x="27548" y="267019"/>
                  </a:lnTo>
                  <a:lnTo>
                    <a:pt x="47101" y="279722"/>
                  </a:lnTo>
                  <a:lnTo>
                    <a:pt x="70219" y="286928"/>
                  </a:lnTo>
                  <a:lnTo>
                    <a:pt x="92192" y="286231"/>
                  </a:lnTo>
                  <a:lnTo>
                    <a:pt x="143300" y="267846"/>
                  </a:lnTo>
                  <a:lnTo>
                    <a:pt x="201233" y="234822"/>
                  </a:lnTo>
                  <a:lnTo>
                    <a:pt x="225102" y="208397"/>
                  </a:lnTo>
                  <a:lnTo>
                    <a:pt x="241403" y="172751"/>
                  </a:lnTo>
                  <a:lnTo>
                    <a:pt x="243533" y="146188"/>
                  </a:lnTo>
                  <a:lnTo>
                    <a:pt x="235368" y="91008"/>
                  </a:lnTo>
                  <a:lnTo>
                    <a:pt x="220268" y="60240"/>
                  </a:lnTo>
                  <a:lnTo>
                    <a:pt x="195387" y="36306"/>
                  </a:lnTo>
                  <a:lnTo>
                    <a:pt x="169659" y="30954"/>
                  </a:lnTo>
                  <a:lnTo>
                    <a:pt x="12451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274155" y="800165"/>
            <a:ext cx="681630" cy="494841"/>
            <a:chOff x="2274155" y="800165"/>
            <a:chExt cx="681630" cy="494841"/>
          </a:xfrm>
        </p:grpSpPr>
        <p:sp>
          <p:nvSpPr>
            <p:cNvPr id="9" name="Freeform 8"/>
            <p:cNvSpPr/>
            <p:nvPr/>
          </p:nvSpPr>
          <p:spPr>
            <a:xfrm>
              <a:off x="2274155" y="800165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5589" y="58617"/>
                  </a:lnTo>
                  <a:lnTo>
                    <a:pt x="10723" y="121197"/>
                  </a:lnTo>
                  <a:lnTo>
                    <a:pt x="17475" y="171351"/>
                  </a:lnTo>
                  <a:lnTo>
                    <a:pt x="19996" y="218707"/>
                  </a:lnTo>
                  <a:lnTo>
                    <a:pt x="20743" y="276152"/>
                  </a:lnTo>
                  <a:lnTo>
                    <a:pt x="20964" y="336457"/>
                  </a:lnTo>
                  <a:lnTo>
                    <a:pt x="21029" y="390720"/>
                  </a:lnTo>
                  <a:lnTo>
                    <a:pt x="21051" y="451569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84725" y="120024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21938" y="831751"/>
              <a:ext cx="233847" cy="448025"/>
            </a:xfrm>
            <a:custGeom>
              <a:avLst/>
              <a:gdLst/>
              <a:ahLst/>
              <a:cxnLst/>
              <a:rect l="0" t="0" r="0" b="0"/>
              <a:pathLst>
                <a:path w="233847" h="448025">
                  <a:moveTo>
                    <a:pt x="110227" y="0"/>
                  </a:moveTo>
                  <a:lnTo>
                    <a:pt x="75481" y="37086"/>
                  </a:lnTo>
                  <a:lnTo>
                    <a:pt x="49735" y="95239"/>
                  </a:lnTo>
                  <a:lnTo>
                    <a:pt x="23998" y="147462"/>
                  </a:lnTo>
                  <a:lnTo>
                    <a:pt x="15985" y="197931"/>
                  </a:lnTo>
                  <a:lnTo>
                    <a:pt x="4351" y="252960"/>
                  </a:lnTo>
                  <a:lnTo>
                    <a:pt x="0" y="280883"/>
                  </a:lnTo>
                  <a:lnTo>
                    <a:pt x="3620" y="336936"/>
                  </a:lnTo>
                  <a:lnTo>
                    <a:pt x="6694" y="362659"/>
                  </a:lnTo>
                  <a:lnTo>
                    <a:pt x="34174" y="411460"/>
                  </a:lnTo>
                  <a:lnTo>
                    <a:pt x="60007" y="436859"/>
                  </a:lnTo>
                  <a:lnTo>
                    <a:pt x="82838" y="445674"/>
                  </a:lnTo>
                  <a:lnTo>
                    <a:pt x="95477" y="448024"/>
                  </a:lnTo>
                  <a:lnTo>
                    <a:pt x="121999" y="444397"/>
                  </a:lnTo>
                  <a:lnTo>
                    <a:pt x="171564" y="423004"/>
                  </a:lnTo>
                  <a:lnTo>
                    <a:pt x="198851" y="403105"/>
                  </a:lnTo>
                  <a:lnTo>
                    <a:pt x="216165" y="376802"/>
                  </a:lnTo>
                  <a:lnTo>
                    <a:pt x="231326" y="335303"/>
                  </a:lnTo>
                  <a:lnTo>
                    <a:pt x="233846" y="297960"/>
                  </a:lnTo>
                  <a:lnTo>
                    <a:pt x="230290" y="275146"/>
                  </a:lnTo>
                  <a:lnTo>
                    <a:pt x="221690" y="256428"/>
                  </a:lnTo>
                  <a:lnTo>
                    <a:pt x="216122" y="248161"/>
                  </a:lnTo>
                  <a:lnTo>
                    <a:pt x="200575" y="235856"/>
                  </a:lnTo>
                  <a:lnTo>
                    <a:pt x="180798" y="227657"/>
                  </a:lnTo>
                  <a:lnTo>
                    <a:pt x="144525" y="224211"/>
                  </a:lnTo>
                  <a:lnTo>
                    <a:pt x="121961" y="227551"/>
                  </a:lnTo>
                  <a:lnTo>
                    <a:pt x="103354" y="236055"/>
                  </a:lnTo>
                  <a:lnTo>
                    <a:pt x="4705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564133" y="2811452"/>
            <a:ext cx="2068614" cy="641896"/>
            <a:chOff x="3564133" y="2811452"/>
            <a:chExt cx="2068614" cy="641896"/>
          </a:xfrm>
        </p:grpSpPr>
        <p:sp>
          <p:nvSpPr>
            <p:cNvPr id="13" name="Freeform 12"/>
            <p:cNvSpPr/>
            <p:nvPr/>
          </p:nvSpPr>
          <p:spPr>
            <a:xfrm>
              <a:off x="4137699" y="2821637"/>
              <a:ext cx="63138" cy="631711"/>
            </a:xfrm>
            <a:custGeom>
              <a:avLst/>
              <a:gdLst/>
              <a:ahLst/>
              <a:cxnLst/>
              <a:rect l="0" t="0" r="0" b="0"/>
              <a:pathLst>
                <a:path w="63138" h="631711">
                  <a:moveTo>
                    <a:pt x="42114" y="0"/>
                  </a:moveTo>
                  <a:lnTo>
                    <a:pt x="36525" y="16768"/>
                  </a:lnTo>
                  <a:lnTo>
                    <a:pt x="36900" y="34358"/>
                  </a:lnTo>
                  <a:lnTo>
                    <a:pt x="49833" y="85763"/>
                  </a:lnTo>
                  <a:lnTo>
                    <a:pt x="60190" y="140987"/>
                  </a:lnTo>
                  <a:lnTo>
                    <a:pt x="62582" y="202284"/>
                  </a:lnTo>
                  <a:lnTo>
                    <a:pt x="63055" y="260622"/>
                  </a:lnTo>
                  <a:lnTo>
                    <a:pt x="63137" y="308978"/>
                  </a:lnTo>
                  <a:lnTo>
                    <a:pt x="60045" y="367832"/>
                  </a:lnTo>
                  <a:lnTo>
                    <a:pt x="54105" y="424518"/>
                  </a:lnTo>
                  <a:lnTo>
                    <a:pt x="41382" y="483369"/>
                  </a:lnTo>
                  <a:lnTo>
                    <a:pt x="24470" y="536829"/>
                  </a:lnTo>
                  <a:lnTo>
                    <a:pt x="4671" y="598944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58756" y="2832099"/>
              <a:ext cx="311037" cy="16734"/>
            </a:xfrm>
            <a:custGeom>
              <a:avLst/>
              <a:gdLst/>
              <a:ahLst/>
              <a:cxnLst/>
              <a:rect l="0" t="0" r="0" b="0"/>
              <a:pathLst>
                <a:path w="311037" h="16734">
                  <a:moveTo>
                    <a:pt x="0" y="66"/>
                  </a:moveTo>
                  <a:lnTo>
                    <a:pt x="11179" y="11245"/>
                  </a:lnTo>
                  <a:lnTo>
                    <a:pt x="32264" y="16733"/>
                  </a:lnTo>
                  <a:lnTo>
                    <a:pt x="70781" y="16703"/>
                  </a:lnTo>
                  <a:lnTo>
                    <a:pt x="126416" y="11802"/>
                  </a:lnTo>
                  <a:lnTo>
                    <a:pt x="185325" y="9663"/>
                  </a:lnTo>
                  <a:lnTo>
                    <a:pt x="245141" y="2309"/>
                  </a:lnTo>
                  <a:lnTo>
                    <a:pt x="307346" y="509"/>
                  </a:lnTo>
                  <a:lnTo>
                    <a:pt x="3110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58526" y="2811452"/>
              <a:ext cx="1074221" cy="31243"/>
            </a:xfrm>
            <a:custGeom>
              <a:avLst/>
              <a:gdLst/>
              <a:ahLst/>
              <a:cxnLst/>
              <a:rect l="0" t="0" r="0" b="0"/>
              <a:pathLst>
                <a:path w="1074221" h="31243">
                  <a:moveTo>
                    <a:pt x="0" y="11558"/>
                  </a:moveTo>
                  <a:lnTo>
                    <a:pt x="30864" y="10630"/>
                  </a:lnTo>
                  <a:lnTo>
                    <a:pt x="81765" y="10317"/>
                  </a:lnTo>
                  <a:lnTo>
                    <a:pt x="139481" y="10224"/>
                  </a:lnTo>
                  <a:lnTo>
                    <a:pt x="195446" y="10197"/>
                  </a:lnTo>
                  <a:lnTo>
                    <a:pt x="249073" y="4599"/>
                  </a:lnTo>
                  <a:lnTo>
                    <a:pt x="302007" y="6710"/>
                  </a:lnTo>
                  <a:lnTo>
                    <a:pt x="354736" y="3566"/>
                  </a:lnTo>
                  <a:lnTo>
                    <a:pt x="407404" y="815"/>
                  </a:lnTo>
                  <a:lnTo>
                    <a:pt x="460054" y="0"/>
                  </a:lnTo>
                  <a:lnTo>
                    <a:pt x="512699" y="5347"/>
                  </a:lnTo>
                  <a:lnTo>
                    <a:pt x="575654" y="9229"/>
                  </a:lnTo>
                  <a:lnTo>
                    <a:pt x="624810" y="9902"/>
                  </a:lnTo>
                  <a:lnTo>
                    <a:pt x="680814" y="13249"/>
                  </a:lnTo>
                  <a:lnTo>
                    <a:pt x="737197" y="19239"/>
                  </a:lnTo>
                  <a:lnTo>
                    <a:pt x="796254" y="20422"/>
                  </a:lnTo>
                  <a:lnTo>
                    <a:pt x="852980" y="23775"/>
                  </a:lnTo>
                  <a:lnTo>
                    <a:pt x="879965" y="26754"/>
                  </a:lnTo>
                  <a:lnTo>
                    <a:pt x="942314" y="21740"/>
                  </a:lnTo>
                  <a:lnTo>
                    <a:pt x="999787" y="26062"/>
                  </a:lnTo>
                  <a:lnTo>
                    <a:pt x="1021252" y="24260"/>
                  </a:lnTo>
                  <a:lnTo>
                    <a:pt x="1074220" y="31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64133" y="2926922"/>
              <a:ext cx="162956" cy="168457"/>
            </a:xfrm>
            <a:custGeom>
              <a:avLst/>
              <a:gdLst/>
              <a:ahLst/>
              <a:cxnLst/>
              <a:rect l="0" t="0" r="0" b="0"/>
              <a:pathLst>
                <a:path w="162956" h="168457">
                  <a:moveTo>
                    <a:pt x="26084" y="0"/>
                  </a:moveTo>
                  <a:lnTo>
                    <a:pt x="9296" y="55045"/>
                  </a:lnTo>
                  <a:lnTo>
                    <a:pt x="2751" y="106453"/>
                  </a:lnTo>
                  <a:lnTo>
                    <a:pt x="0" y="120102"/>
                  </a:lnTo>
                  <a:lnTo>
                    <a:pt x="3183" y="141506"/>
                  </a:lnTo>
                  <a:lnTo>
                    <a:pt x="7307" y="150489"/>
                  </a:lnTo>
                  <a:lnTo>
                    <a:pt x="14736" y="156478"/>
                  </a:lnTo>
                  <a:lnTo>
                    <a:pt x="35468" y="163132"/>
                  </a:lnTo>
                  <a:lnTo>
                    <a:pt x="92224" y="159421"/>
                  </a:lnTo>
                  <a:lnTo>
                    <a:pt x="129129" y="161490"/>
                  </a:lnTo>
                  <a:lnTo>
                    <a:pt x="16295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58673" y="2947979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5589" y="58617"/>
                  </a:lnTo>
                  <a:lnTo>
                    <a:pt x="2317" y="113961"/>
                  </a:lnTo>
                  <a:lnTo>
                    <a:pt x="687" y="162968"/>
                  </a:lnTo>
                  <a:lnTo>
                    <a:pt x="204" y="213363"/>
                  </a:lnTo>
                  <a:lnTo>
                    <a:pt x="40" y="276026"/>
                  </a:lnTo>
                  <a:lnTo>
                    <a:pt x="3132" y="327060"/>
                  </a:lnTo>
                  <a:lnTo>
                    <a:pt x="8337" y="379227"/>
                  </a:lnTo>
                  <a:lnTo>
                    <a:pt x="15685" y="438077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74487" y="2996809"/>
              <a:ext cx="197070" cy="305634"/>
            </a:xfrm>
            <a:custGeom>
              <a:avLst/>
              <a:gdLst/>
              <a:ahLst/>
              <a:cxnLst/>
              <a:rect l="0" t="0" r="0" b="0"/>
              <a:pathLst>
                <a:path w="197070" h="305634">
                  <a:moveTo>
                    <a:pt x="63171" y="14341"/>
                  </a:moveTo>
                  <a:lnTo>
                    <a:pt x="45212" y="76621"/>
                  </a:lnTo>
                  <a:lnTo>
                    <a:pt x="34624" y="133791"/>
                  </a:lnTo>
                  <a:lnTo>
                    <a:pt x="26596" y="195474"/>
                  </a:lnTo>
                  <a:lnTo>
                    <a:pt x="23321" y="251548"/>
                  </a:lnTo>
                  <a:lnTo>
                    <a:pt x="27132" y="275354"/>
                  </a:lnTo>
                  <a:lnTo>
                    <a:pt x="32126" y="284276"/>
                  </a:lnTo>
                  <a:lnTo>
                    <a:pt x="47033" y="297308"/>
                  </a:lnTo>
                  <a:lnTo>
                    <a:pt x="68476" y="303881"/>
                  </a:lnTo>
                  <a:lnTo>
                    <a:pt x="80746" y="305633"/>
                  </a:lnTo>
                  <a:lnTo>
                    <a:pt x="100618" y="301342"/>
                  </a:lnTo>
                  <a:lnTo>
                    <a:pt x="132439" y="279523"/>
                  </a:lnTo>
                  <a:lnTo>
                    <a:pt x="161255" y="234702"/>
                  </a:lnTo>
                  <a:lnTo>
                    <a:pt x="181270" y="187518"/>
                  </a:lnTo>
                  <a:lnTo>
                    <a:pt x="193960" y="137662"/>
                  </a:lnTo>
                  <a:lnTo>
                    <a:pt x="197069" y="93905"/>
                  </a:lnTo>
                  <a:lnTo>
                    <a:pt x="189932" y="58192"/>
                  </a:lnTo>
                  <a:lnTo>
                    <a:pt x="179560" y="36170"/>
                  </a:lnTo>
                  <a:lnTo>
                    <a:pt x="164033" y="20923"/>
                  </a:lnTo>
                  <a:lnTo>
                    <a:pt x="132440" y="5763"/>
                  </a:lnTo>
                  <a:lnTo>
                    <a:pt x="105655" y="0"/>
                  </a:lnTo>
                  <a:lnTo>
                    <a:pt x="47039" y="5832"/>
                  </a:lnTo>
                  <a:lnTo>
                    <a:pt x="18227" y="14939"/>
                  </a:lnTo>
                  <a:lnTo>
                    <a:pt x="0" y="24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94846" y="2937450"/>
              <a:ext cx="79766" cy="473784"/>
            </a:xfrm>
            <a:custGeom>
              <a:avLst/>
              <a:gdLst/>
              <a:ahLst/>
              <a:cxnLst/>
              <a:rect l="0" t="0" r="0" b="0"/>
              <a:pathLst>
                <a:path w="79766" h="473784">
                  <a:moveTo>
                    <a:pt x="6065" y="0"/>
                  </a:moveTo>
                  <a:lnTo>
                    <a:pt x="0" y="33622"/>
                  </a:lnTo>
                  <a:lnTo>
                    <a:pt x="1401" y="85324"/>
                  </a:lnTo>
                  <a:lnTo>
                    <a:pt x="394" y="129787"/>
                  </a:lnTo>
                  <a:lnTo>
                    <a:pt x="4945" y="191623"/>
                  </a:lnTo>
                  <a:lnTo>
                    <a:pt x="14249" y="247729"/>
                  </a:lnTo>
                  <a:lnTo>
                    <a:pt x="25196" y="310263"/>
                  </a:lnTo>
                  <a:lnTo>
                    <a:pt x="35148" y="364100"/>
                  </a:lnTo>
                  <a:lnTo>
                    <a:pt x="51822" y="420561"/>
                  </a:lnTo>
                  <a:lnTo>
                    <a:pt x="65753" y="459631"/>
                  </a:lnTo>
                  <a:lnTo>
                    <a:pt x="79765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00649" y="3295419"/>
              <a:ext cx="53527" cy="34849"/>
            </a:xfrm>
            <a:custGeom>
              <a:avLst/>
              <a:gdLst/>
              <a:ahLst/>
              <a:cxnLst/>
              <a:rect l="0" t="0" r="0" b="0"/>
              <a:pathLst>
                <a:path w="53527" h="34849">
                  <a:moveTo>
                    <a:pt x="5589" y="0"/>
                  </a:moveTo>
                  <a:lnTo>
                    <a:pt x="0" y="16768"/>
                  </a:lnTo>
                  <a:lnTo>
                    <a:pt x="3033" y="22877"/>
                  </a:lnTo>
                  <a:lnTo>
                    <a:pt x="18881" y="32784"/>
                  </a:lnTo>
                  <a:lnTo>
                    <a:pt x="38403" y="34848"/>
                  </a:lnTo>
                  <a:lnTo>
                    <a:pt x="48522" y="33761"/>
                  </a:lnTo>
                  <a:lnTo>
                    <a:pt x="52928" y="30696"/>
                  </a:lnTo>
                  <a:lnTo>
                    <a:pt x="53526" y="26313"/>
                  </a:lnTo>
                  <a:lnTo>
                    <a:pt x="51585" y="21052"/>
                  </a:lnTo>
                  <a:lnTo>
                    <a:pt x="47951" y="17544"/>
                  </a:lnTo>
                  <a:lnTo>
                    <a:pt x="2664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87880" y="2916393"/>
              <a:ext cx="379573" cy="428903"/>
            </a:xfrm>
            <a:custGeom>
              <a:avLst/>
              <a:gdLst/>
              <a:ahLst/>
              <a:cxnLst/>
              <a:rect l="0" t="0" r="0" b="0"/>
              <a:pathLst>
                <a:path w="379573" h="428903">
                  <a:moveTo>
                    <a:pt x="123685" y="0"/>
                  </a:moveTo>
                  <a:lnTo>
                    <a:pt x="87768" y="55045"/>
                  </a:lnTo>
                  <a:lnTo>
                    <a:pt x="58976" y="114513"/>
                  </a:lnTo>
                  <a:lnTo>
                    <a:pt x="28264" y="176618"/>
                  </a:lnTo>
                  <a:lnTo>
                    <a:pt x="10794" y="216108"/>
                  </a:lnTo>
                  <a:lnTo>
                    <a:pt x="0" y="276265"/>
                  </a:lnTo>
                  <a:lnTo>
                    <a:pt x="9309" y="319073"/>
                  </a:lnTo>
                  <a:lnTo>
                    <a:pt x="32473" y="355803"/>
                  </a:lnTo>
                  <a:lnTo>
                    <a:pt x="80148" y="391250"/>
                  </a:lnTo>
                  <a:lnTo>
                    <a:pt x="142937" y="422331"/>
                  </a:lnTo>
                  <a:lnTo>
                    <a:pt x="181382" y="428902"/>
                  </a:lnTo>
                  <a:lnTo>
                    <a:pt x="222408" y="425260"/>
                  </a:lnTo>
                  <a:lnTo>
                    <a:pt x="278193" y="405143"/>
                  </a:lnTo>
                  <a:lnTo>
                    <a:pt x="337126" y="371749"/>
                  </a:lnTo>
                  <a:lnTo>
                    <a:pt x="361101" y="345285"/>
                  </a:lnTo>
                  <a:lnTo>
                    <a:pt x="377434" y="315216"/>
                  </a:lnTo>
                  <a:lnTo>
                    <a:pt x="379572" y="291395"/>
                  </a:lnTo>
                  <a:lnTo>
                    <a:pt x="375452" y="267549"/>
                  </a:lnTo>
                  <a:lnTo>
                    <a:pt x="365823" y="249152"/>
                  </a:lnTo>
                  <a:lnTo>
                    <a:pt x="336069" y="225641"/>
                  </a:lnTo>
                  <a:lnTo>
                    <a:pt x="281851" y="201102"/>
                  </a:lnTo>
                  <a:lnTo>
                    <a:pt x="246978" y="192947"/>
                  </a:lnTo>
                  <a:lnTo>
                    <a:pt x="207009" y="193650"/>
                  </a:lnTo>
                  <a:lnTo>
                    <a:pt x="165531" y="204387"/>
                  </a:lnTo>
                  <a:lnTo>
                    <a:pt x="109594" y="223387"/>
                  </a:lnTo>
                  <a:lnTo>
                    <a:pt x="63060" y="246811"/>
                  </a:lnTo>
                  <a:lnTo>
                    <a:pt x="22707" y="280911"/>
                  </a:lnTo>
                  <a:lnTo>
                    <a:pt x="6678" y="307451"/>
                  </a:lnTo>
                  <a:lnTo>
                    <a:pt x="5906" y="316102"/>
                  </a:lnTo>
                  <a:lnTo>
                    <a:pt x="11287" y="331953"/>
                  </a:lnTo>
                  <a:lnTo>
                    <a:pt x="3945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4474611" y="2842694"/>
            <a:ext cx="106726" cy="10529"/>
          </a:xfrm>
          <a:custGeom>
            <a:avLst/>
            <a:gdLst/>
            <a:ahLst/>
            <a:cxnLst/>
            <a:rect l="0" t="0" r="0" b="0"/>
            <a:pathLst>
              <a:path w="106726" h="10529">
                <a:moveTo>
                  <a:pt x="10529" y="0"/>
                </a:moveTo>
                <a:lnTo>
                  <a:pt x="69145" y="9065"/>
                </a:lnTo>
                <a:lnTo>
                  <a:pt x="103936" y="4506"/>
                </a:lnTo>
                <a:lnTo>
                  <a:pt x="106725" y="3004"/>
                </a:lnTo>
                <a:lnTo>
                  <a:pt x="103906" y="2002"/>
                </a:lnTo>
                <a:lnTo>
                  <a:pt x="89464" y="2060"/>
                </a:lnTo>
                <a:lnTo>
                  <a:pt x="26225" y="9631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4253513" y="2568953"/>
            <a:ext cx="326384" cy="284270"/>
            <a:chOff x="4253513" y="2568953"/>
            <a:chExt cx="326384" cy="284270"/>
          </a:xfrm>
        </p:grpSpPr>
        <p:sp>
          <p:nvSpPr>
            <p:cNvPr id="24" name="Freeform 23"/>
            <p:cNvSpPr/>
            <p:nvPr/>
          </p:nvSpPr>
          <p:spPr>
            <a:xfrm>
              <a:off x="4306155" y="2568953"/>
              <a:ext cx="168457" cy="284270"/>
            </a:xfrm>
            <a:custGeom>
              <a:avLst/>
              <a:gdLst/>
              <a:ahLst/>
              <a:cxnLst/>
              <a:rect l="0" t="0" r="0" b="0"/>
              <a:pathLst>
                <a:path w="168457" h="284270">
                  <a:moveTo>
                    <a:pt x="0" y="0"/>
                  </a:moveTo>
                  <a:lnTo>
                    <a:pt x="29309" y="53028"/>
                  </a:lnTo>
                  <a:lnTo>
                    <a:pt x="56396" y="103238"/>
                  </a:lnTo>
                  <a:lnTo>
                    <a:pt x="91279" y="160980"/>
                  </a:lnTo>
                  <a:lnTo>
                    <a:pt x="118013" y="214091"/>
                  </a:lnTo>
                  <a:lnTo>
                    <a:pt x="144324" y="256239"/>
                  </a:lnTo>
                  <a:lnTo>
                    <a:pt x="16845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53513" y="2632124"/>
              <a:ext cx="326384" cy="178985"/>
            </a:xfrm>
            <a:custGeom>
              <a:avLst/>
              <a:gdLst/>
              <a:ahLst/>
              <a:cxnLst/>
              <a:rect l="0" t="0" r="0" b="0"/>
              <a:pathLst>
                <a:path w="326384" h="178985">
                  <a:moveTo>
                    <a:pt x="0" y="178984"/>
                  </a:moveTo>
                  <a:lnTo>
                    <a:pt x="39426" y="143068"/>
                  </a:lnTo>
                  <a:lnTo>
                    <a:pt x="91452" y="115651"/>
                  </a:lnTo>
                  <a:lnTo>
                    <a:pt x="147396" y="82116"/>
                  </a:lnTo>
                  <a:lnTo>
                    <a:pt x="209183" y="54213"/>
                  </a:lnTo>
                  <a:lnTo>
                    <a:pt x="238625" y="39460"/>
                  </a:lnTo>
                  <a:lnTo>
                    <a:pt x="265285" y="23390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5287607" y="2947979"/>
            <a:ext cx="369845" cy="375046"/>
          </a:xfrm>
          <a:custGeom>
            <a:avLst/>
            <a:gdLst/>
            <a:ahLst/>
            <a:cxnLst/>
            <a:rect l="0" t="0" r="0" b="0"/>
            <a:pathLst>
              <a:path w="369845" h="375046">
                <a:moveTo>
                  <a:pt x="229326" y="0"/>
                </a:moveTo>
                <a:lnTo>
                  <a:pt x="218147" y="11178"/>
                </a:lnTo>
                <a:lnTo>
                  <a:pt x="200180" y="16666"/>
                </a:lnTo>
                <a:lnTo>
                  <a:pt x="178938" y="21445"/>
                </a:lnTo>
                <a:lnTo>
                  <a:pt x="116044" y="55271"/>
                </a:lnTo>
                <a:lnTo>
                  <a:pt x="58938" y="101929"/>
                </a:lnTo>
                <a:lnTo>
                  <a:pt x="34301" y="128467"/>
                </a:lnTo>
                <a:lnTo>
                  <a:pt x="5466" y="189700"/>
                </a:lnTo>
                <a:lnTo>
                  <a:pt x="0" y="226743"/>
                </a:lnTo>
                <a:lnTo>
                  <a:pt x="3970" y="261765"/>
                </a:lnTo>
                <a:lnTo>
                  <a:pt x="18144" y="294369"/>
                </a:lnTo>
                <a:lnTo>
                  <a:pt x="36811" y="312545"/>
                </a:lnTo>
                <a:lnTo>
                  <a:pt x="86923" y="343277"/>
                </a:lnTo>
                <a:lnTo>
                  <a:pt x="141882" y="369538"/>
                </a:lnTo>
                <a:lnTo>
                  <a:pt x="182619" y="375045"/>
                </a:lnTo>
                <a:lnTo>
                  <a:pt x="234658" y="367017"/>
                </a:lnTo>
                <a:lnTo>
                  <a:pt x="294979" y="354167"/>
                </a:lnTo>
                <a:lnTo>
                  <a:pt x="332227" y="338255"/>
                </a:lnTo>
                <a:lnTo>
                  <a:pt x="348369" y="322301"/>
                </a:lnTo>
                <a:lnTo>
                  <a:pt x="368264" y="283463"/>
                </a:lnTo>
                <a:lnTo>
                  <a:pt x="369844" y="262854"/>
                </a:lnTo>
                <a:lnTo>
                  <a:pt x="355064" y="200010"/>
                </a:lnTo>
                <a:lnTo>
                  <a:pt x="347210" y="180140"/>
                </a:lnTo>
                <a:lnTo>
                  <a:pt x="309610" y="125365"/>
                </a:lnTo>
                <a:lnTo>
                  <a:pt x="266722" y="71490"/>
                </a:lnTo>
                <a:lnTo>
                  <a:pt x="248286" y="56730"/>
                </a:lnTo>
                <a:lnTo>
                  <a:pt x="225274" y="48610"/>
                </a:lnTo>
                <a:lnTo>
                  <a:pt x="172373" y="43397"/>
                </a:lnTo>
                <a:lnTo>
                  <a:pt x="120373" y="43537"/>
                </a:lnTo>
                <a:lnTo>
                  <a:pt x="92455" y="526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4737823" y="2737409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4880643" y="2495253"/>
            <a:ext cx="191344" cy="264712"/>
          </a:xfrm>
          <a:custGeom>
            <a:avLst/>
            <a:gdLst/>
            <a:ahLst/>
            <a:cxnLst/>
            <a:rect l="0" t="0" r="0" b="0"/>
            <a:pathLst>
              <a:path w="191344" h="264712">
                <a:moveTo>
                  <a:pt x="67751" y="0"/>
                </a:moveTo>
                <a:lnTo>
                  <a:pt x="50940" y="19151"/>
                </a:lnTo>
                <a:lnTo>
                  <a:pt x="28208" y="65568"/>
                </a:lnTo>
                <a:lnTo>
                  <a:pt x="12107" y="119797"/>
                </a:lnTo>
                <a:lnTo>
                  <a:pt x="0" y="175569"/>
                </a:lnTo>
                <a:lnTo>
                  <a:pt x="6448" y="228526"/>
                </a:lnTo>
                <a:lnTo>
                  <a:pt x="9335" y="240089"/>
                </a:lnTo>
                <a:lnTo>
                  <a:pt x="14769" y="248967"/>
                </a:lnTo>
                <a:lnTo>
                  <a:pt x="30165" y="261950"/>
                </a:lnTo>
                <a:lnTo>
                  <a:pt x="39184" y="264711"/>
                </a:lnTo>
                <a:lnTo>
                  <a:pt x="58564" y="264659"/>
                </a:lnTo>
                <a:lnTo>
                  <a:pt x="99601" y="253923"/>
                </a:lnTo>
                <a:lnTo>
                  <a:pt x="129830" y="235764"/>
                </a:lnTo>
                <a:lnTo>
                  <a:pt x="174971" y="185659"/>
                </a:lnTo>
                <a:lnTo>
                  <a:pt x="184814" y="166744"/>
                </a:lnTo>
                <a:lnTo>
                  <a:pt x="191343" y="130774"/>
                </a:lnTo>
                <a:lnTo>
                  <a:pt x="187689" y="96070"/>
                </a:lnTo>
                <a:lnTo>
                  <a:pt x="179158" y="77403"/>
                </a:lnTo>
                <a:lnTo>
                  <a:pt x="154618" y="46356"/>
                </a:lnTo>
                <a:lnTo>
                  <a:pt x="128584" y="30373"/>
                </a:lnTo>
                <a:lnTo>
                  <a:pt x="108826" y="28317"/>
                </a:lnTo>
                <a:lnTo>
                  <a:pt x="67545" y="36530"/>
                </a:lnTo>
                <a:lnTo>
                  <a:pt x="15108" y="631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4169285" y="3621803"/>
            <a:ext cx="1926716" cy="1024333"/>
            <a:chOff x="4169285" y="3621803"/>
            <a:chExt cx="1926716" cy="1024333"/>
          </a:xfrm>
        </p:grpSpPr>
        <p:sp>
          <p:nvSpPr>
            <p:cNvPr id="30" name="Freeform 29"/>
            <p:cNvSpPr/>
            <p:nvPr/>
          </p:nvSpPr>
          <p:spPr>
            <a:xfrm>
              <a:off x="4954930" y="3621803"/>
              <a:ext cx="273693" cy="249971"/>
            </a:xfrm>
            <a:custGeom>
              <a:avLst/>
              <a:gdLst/>
              <a:ahLst/>
              <a:cxnLst/>
              <a:rect l="0" t="0" r="0" b="0"/>
              <a:pathLst>
                <a:path w="273693" h="249971">
                  <a:moveTo>
                    <a:pt x="161920" y="0"/>
                  </a:moveTo>
                  <a:lnTo>
                    <a:pt x="98492" y="19128"/>
                  </a:lnTo>
                  <a:lnTo>
                    <a:pt x="51661" y="49803"/>
                  </a:lnTo>
                  <a:lnTo>
                    <a:pt x="23113" y="78511"/>
                  </a:lnTo>
                  <a:lnTo>
                    <a:pt x="1152" y="126975"/>
                  </a:lnTo>
                  <a:lnTo>
                    <a:pt x="0" y="147680"/>
                  </a:lnTo>
                  <a:lnTo>
                    <a:pt x="4557" y="168581"/>
                  </a:lnTo>
                  <a:lnTo>
                    <a:pt x="20277" y="198909"/>
                  </a:lnTo>
                  <a:lnTo>
                    <a:pt x="33067" y="215525"/>
                  </a:lnTo>
                  <a:lnTo>
                    <a:pt x="59010" y="232445"/>
                  </a:lnTo>
                  <a:lnTo>
                    <a:pt x="100388" y="247473"/>
                  </a:lnTo>
                  <a:lnTo>
                    <a:pt x="137709" y="249970"/>
                  </a:lnTo>
                  <a:lnTo>
                    <a:pt x="160518" y="246408"/>
                  </a:lnTo>
                  <a:lnTo>
                    <a:pt x="179234" y="237807"/>
                  </a:lnTo>
                  <a:lnTo>
                    <a:pt x="233095" y="196540"/>
                  </a:lnTo>
                  <a:lnTo>
                    <a:pt x="263196" y="162825"/>
                  </a:lnTo>
                  <a:lnTo>
                    <a:pt x="271273" y="141776"/>
                  </a:lnTo>
                  <a:lnTo>
                    <a:pt x="273692" y="117994"/>
                  </a:lnTo>
                  <a:lnTo>
                    <a:pt x="270868" y="95725"/>
                  </a:lnTo>
                  <a:lnTo>
                    <a:pt x="244781" y="42241"/>
                  </a:lnTo>
                  <a:lnTo>
                    <a:pt x="231502" y="23453"/>
                  </a:lnTo>
                  <a:lnTo>
                    <a:pt x="2040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58798" y="3779730"/>
              <a:ext cx="1737203" cy="252685"/>
            </a:xfrm>
            <a:custGeom>
              <a:avLst/>
              <a:gdLst/>
              <a:ahLst/>
              <a:cxnLst/>
              <a:rect l="0" t="0" r="0" b="0"/>
              <a:pathLst>
                <a:path w="1737203" h="252685">
                  <a:moveTo>
                    <a:pt x="0" y="252684"/>
                  </a:moveTo>
                  <a:lnTo>
                    <a:pt x="55044" y="235896"/>
                  </a:lnTo>
                  <a:lnTo>
                    <a:pt x="106453" y="229351"/>
                  </a:lnTo>
                  <a:lnTo>
                    <a:pt x="136219" y="225936"/>
                  </a:lnTo>
                  <a:lnTo>
                    <a:pt x="191270" y="229421"/>
                  </a:lnTo>
                  <a:lnTo>
                    <a:pt x="246315" y="230974"/>
                  </a:lnTo>
                  <a:lnTo>
                    <a:pt x="303049" y="230264"/>
                  </a:lnTo>
                  <a:lnTo>
                    <a:pt x="358559" y="223255"/>
                  </a:lnTo>
                  <a:lnTo>
                    <a:pt x="397138" y="224858"/>
                  </a:lnTo>
                  <a:lnTo>
                    <a:pt x="419831" y="227449"/>
                  </a:lnTo>
                  <a:lnTo>
                    <a:pt x="475473" y="219580"/>
                  </a:lnTo>
                  <a:lnTo>
                    <a:pt x="537454" y="210120"/>
                  </a:lnTo>
                  <a:lnTo>
                    <a:pt x="594033" y="199908"/>
                  </a:lnTo>
                  <a:lnTo>
                    <a:pt x="655073" y="191567"/>
                  </a:lnTo>
                  <a:lnTo>
                    <a:pt x="717974" y="181451"/>
                  </a:lnTo>
                  <a:lnTo>
                    <a:pt x="772492" y="173882"/>
                  </a:lnTo>
                  <a:lnTo>
                    <a:pt x="828321" y="162292"/>
                  </a:lnTo>
                  <a:lnTo>
                    <a:pt x="884409" y="155670"/>
                  </a:lnTo>
                  <a:lnTo>
                    <a:pt x="940549" y="143444"/>
                  </a:lnTo>
                  <a:lnTo>
                    <a:pt x="997868" y="136999"/>
                  </a:lnTo>
                  <a:lnTo>
                    <a:pt x="1061183" y="128794"/>
                  </a:lnTo>
                  <a:lnTo>
                    <a:pt x="1119096" y="121237"/>
                  </a:lnTo>
                  <a:lnTo>
                    <a:pt x="1167105" y="111832"/>
                  </a:lnTo>
                  <a:lnTo>
                    <a:pt x="1227323" y="99342"/>
                  </a:lnTo>
                  <a:lnTo>
                    <a:pt x="1287398" y="92543"/>
                  </a:lnTo>
                  <a:lnTo>
                    <a:pt x="1349654" y="80282"/>
                  </a:lnTo>
                  <a:lnTo>
                    <a:pt x="1408182" y="67764"/>
                  </a:lnTo>
                  <a:lnTo>
                    <a:pt x="1456571" y="63362"/>
                  </a:lnTo>
                  <a:lnTo>
                    <a:pt x="1515436" y="51987"/>
                  </a:lnTo>
                  <a:lnTo>
                    <a:pt x="1572124" y="38475"/>
                  </a:lnTo>
                  <a:lnTo>
                    <a:pt x="1628381" y="24541"/>
                  </a:lnTo>
                  <a:lnTo>
                    <a:pt x="1687674" y="10523"/>
                  </a:lnTo>
                  <a:lnTo>
                    <a:pt x="17372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69285" y="371655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8" y="14655"/>
                  </a:lnTo>
                  <a:lnTo>
                    <a:pt x="65218" y="28198"/>
                  </a:lnTo>
                  <a:lnTo>
                    <a:pt x="19598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27295" y="4221927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11453" y="57264"/>
                  </a:lnTo>
                  <a:lnTo>
                    <a:pt x="21331" y="106654"/>
                  </a:lnTo>
                  <a:lnTo>
                    <a:pt x="28547" y="155214"/>
                  </a:lnTo>
                  <a:lnTo>
                    <a:pt x="38421" y="215845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09465" y="4169285"/>
              <a:ext cx="203239" cy="375649"/>
            </a:xfrm>
            <a:custGeom>
              <a:avLst/>
              <a:gdLst/>
              <a:ahLst/>
              <a:cxnLst/>
              <a:rect l="0" t="0" r="0" b="0"/>
              <a:pathLst>
                <a:path w="203239" h="375649">
                  <a:moveTo>
                    <a:pt x="91612" y="0"/>
                  </a:moveTo>
                  <a:lnTo>
                    <a:pt x="67566" y="17981"/>
                  </a:lnTo>
                  <a:lnTo>
                    <a:pt x="47313" y="44322"/>
                  </a:lnTo>
                  <a:lnTo>
                    <a:pt x="25568" y="100636"/>
                  </a:lnTo>
                  <a:lnTo>
                    <a:pt x="11020" y="154886"/>
                  </a:lnTo>
                  <a:lnTo>
                    <a:pt x="0" y="213782"/>
                  </a:lnTo>
                  <a:lnTo>
                    <a:pt x="3066" y="275805"/>
                  </a:lnTo>
                  <a:lnTo>
                    <a:pt x="16107" y="324711"/>
                  </a:lnTo>
                  <a:lnTo>
                    <a:pt x="27249" y="346697"/>
                  </a:lnTo>
                  <a:lnTo>
                    <a:pt x="46239" y="361928"/>
                  </a:lnTo>
                  <a:lnTo>
                    <a:pt x="70276" y="371426"/>
                  </a:lnTo>
                  <a:lnTo>
                    <a:pt x="96558" y="375648"/>
                  </a:lnTo>
                  <a:lnTo>
                    <a:pt x="117597" y="371285"/>
                  </a:lnTo>
                  <a:lnTo>
                    <a:pt x="142595" y="355675"/>
                  </a:lnTo>
                  <a:lnTo>
                    <a:pt x="172003" y="323850"/>
                  </a:lnTo>
                  <a:lnTo>
                    <a:pt x="193291" y="294047"/>
                  </a:lnTo>
                  <a:lnTo>
                    <a:pt x="201144" y="270287"/>
                  </a:lnTo>
                  <a:lnTo>
                    <a:pt x="203238" y="257401"/>
                  </a:lnTo>
                  <a:lnTo>
                    <a:pt x="199955" y="248809"/>
                  </a:lnTo>
                  <a:lnTo>
                    <a:pt x="193086" y="243082"/>
                  </a:lnTo>
                  <a:lnTo>
                    <a:pt x="183828" y="239263"/>
                  </a:lnTo>
                  <a:lnTo>
                    <a:pt x="174146" y="239057"/>
                  </a:lnTo>
                  <a:lnTo>
                    <a:pt x="113690" y="258415"/>
                  </a:lnTo>
                  <a:lnTo>
                    <a:pt x="8108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20349" y="4253513"/>
              <a:ext cx="283689" cy="392623"/>
            </a:xfrm>
            <a:custGeom>
              <a:avLst/>
              <a:gdLst/>
              <a:ahLst/>
              <a:cxnLst/>
              <a:rect l="0" t="0" r="0" b="0"/>
              <a:pathLst>
                <a:path w="283689" h="392623">
                  <a:moveTo>
                    <a:pt x="133454" y="0"/>
                  </a:moveTo>
                  <a:lnTo>
                    <a:pt x="90762" y="3119"/>
                  </a:lnTo>
                  <a:lnTo>
                    <a:pt x="71196" y="9575"/>
                  </a:lnTo>
                  <a:lnTo>
                    <a:pt x="54701" y="20243"/>
                  </a:lnTo>
                  <a:lnTo>
                    <a:pt x="32261" y="50581"/>
                  </a:lnTo>
                  <a:lnTo>
                    <a:pt x="8113" y="105013"/>
                  </a:lnTo>
                  <a:lnTo>
                    <a:pt x="0" y="139909"/>
                  </a:lnTo>
                  <a:lnTo>
                    <a:pt x="715" y="179885"/>
                  </a:lnTo>
                  <a:lnTo>
                    <a:pt x="11438" y="235314"/>
                  </a:lnTo>
                  <a:lnTo>
                    <a:pt x="33226" y="290153"/>
                  </a:lnTo>
                  <a:lnTo>
                    <a:pt x="66977" y="346829"/>
                  </a:lnTo>
                  <a:lnTo>
                    <a:pt x="99069" y="373255"/>
                  </a:lnTo>
                  <a:lnTo>
                    <a:pt x="138214" y="390314"/>
                  </a:lnTo>
                  <a:lnTo>
                    <a:pt x="162476" y="392622"/>
                  </a:lnTo>
                  <a:lnTo>
                    <a:pt x="184957" y="388578"/>
                  </a:lnTo>
                  <a:lnTo>
                    <a:pt x="216174" y="373147"/>
                  </a:lnTo>
                  <a:lnTo>
                    <a:pt x="240762" y="352587"/>
                  </a:lnTo>
                  <a:lnTo>
                    <a:pt x="261695" y="324788"/>
                  </a:lnTo>
                  <a:lnTo>
                    <a:pt x="283688" y="267942"/>
                  </a:lnTo>
                  <a:lnTo>
                    <a:pt x="283513" y="221849"/>
                  </a:lnTo>
                  <a:lnTo>
                    <a:pt x="270463" y="176737"/>
                  </a:lnTo>
                  <a:lnTo>
                    <a:pt x="251778" y="144913"/>
                  </a:lnTo>
                  <a:lnTo>
                    <a:pt x="195921" y="98664"/>
                  </a:lnTo>
                  <a:lnTo>
                    <a:pt x="16504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217326" y="2432082"/>
            <a:ext cx="236436" cy="347442"/>
            <a:chOff x="5217326" y="2432082"/>
            <a:chExt cx="236436" cy="347442"/>
          </a:xfrm>
        </p:grpSpPr>
        <p:sp>
          <p:nvSpPr>
            <p:cNvPr id="37" name="Freeform 36"/>
            <p:cNvSpPr/>
            <p:nvPr/>
          </p:nvSpPr>
          <p:spPr>
            <a:xfrm>
              <a:off x="5217326" y="2432082"/>
              <a:ext cx="183794" cy="247211"/>
            </a:xfrm>
            <a:custGeom>
              <a:avLst/>
              <a:gdLst/>
              <a:ahLst/>
              <a:cxnLst/>
              <a:rect l="0" t="0" r="0" b="0"/>
              <a:pathLst>
                <a:path w="183794" h="247211">
                  <a:moveTo>
                    <a:pt x="15337" y="0"/>
                  </a:moveTo>
                  <a:lnTo>
                    <a:pt x="23670" y="37478"/>
                  </a:lnTo>
                  <a:lnTo>
                    <a:pt x="25432" y="88902"/>
                  </a:lnTo>
                  <a:lnTo>
                    <a:pt x="17374" y="138054"/>
                  </a:lnTo>
                  <a:lnTo>
                    <a:pt x="4518" y="195423"/>
                  </a:lnTo>
                  <a:lnTo>
                    <a:pt x="0" y="219046"/>
                  </a:lnTo>
                  <a:lnTo>
                    <a:pt x="1891" y="241243"/>
                  </a:lnTo>
                  <a:lnTo>
                    <a:pt x="6373" y="246227"/>
                  </a:lnTo>
                  <a:lnTo>
                    <a:pt x="12871" y="247210"/>
                  </a:lnTo>
                  <a:lnTo>
                    <a:pt x="29449" y="242062"/>
                  </a:lnTo>
                  <a:lnTo>
                    <a:pt x="78980" y="218732"/>
                  </a:lnTo>
                  <a:lnTo>
                    <a:pt x="129121" y="212183"/>
                  </a:lnTo>
                  <a:lnTo>
                    <a:pt x="183793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34168" y="2526839"/>
              <a:ext cx="19594" cy="252685"/>
            </a:xfrm>
            <a:custGeom>
              <a:avLst/>
              <a:gdLst/>
              <a:ahLst/>
              <a:cxnLst/>
              <a:rect l="0" t="0" r="0" b="0"/>
              <a:pathLst>
                <a:path w="19594" h="252685">
                  <a:moveTo>
                    <a:pt x="9065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8669" y="172463"/>
                  </a:lnTo>
                  <a:lnTo>
                    <a:pt x="10157" y="224706"/>
                  </a:lnTo>
                  <a:lnTo>
                    <a:pt x="1959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221927" y="4600953"/>
            <a:ext cx="1937245" cy="1354783"/>
            <a:chOff x="4221927" y="4600953"/>
            <a:chExt cx="1937245" cy="1354783"/>
          </a:xfrm>
        </p:grpSpPr>
        <p:sp>
          <p:nvSpPr>
            <p:cNvPr id="40" name="Freeform 39"/>
            <p:cNvSpPr/>
            <p:nvPr/>
          </p:nvSpPr>
          <p:spPr>
            <a:xfrm>
              <a:off x="5548518" y="4758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58880" y="4600953"/>
              <a:ext cx="52644" cy="505369"/>
            </a:xfrm>
            <a:custGeom>
              <a:avLst/>
              <a:gdLst/>
              <a:ahLst/>
              <a:cxnLst/>
              <a:rect l="0" t="0" r="0" b="0"/>
              <a:pathLst>
                <a:path w="52644" h="505369">
                  <a:moveTo>
                    <a:pt x="0" y="0"/>
                  </a:moveTo>
                  <a:lnTo>
                    <a:pt x="0" y="62478"/>
                  </a:lnTo>
                  <a:lnTo>
                    <a:pt x="5590" y="124775"/>
                  </a:lnTo>
                  <a:lnTo>
                    <a:pt x="9066" y="176051"/>
                  </a:lnTo>
                  <a:lnTo>
                    <a:pt x="10240" y="237373"/>
                  </a:lnTo>
                  <a:lnTo>
                    <a:pt x="13591" y="294547"/>
                  </a:lnTo>
                  <a:lnTo>
                    <a:pt x="19583" y="350900"/>
                  </a:lnTo>
                  <a:lnTo>
                    <a:pt x="32316" y="409681"/>
                  </a:lnTo>
                  <a:lnTo>
                    <a:pt x="41994" y="469197"/>
                  </a:lnTo>
                  <a:lnTo>
                    <a:pt x="52643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63514" y="4674653"/>
              <a:ext cx="366145" cy="560986"/>
            </a:xfrm>
            <a:custGeom>
              <a:avLst/>
              <a:gdLst/>
              <a:ahLst/>
              <a:cxnLst/>
              <a:rect l="0" t="0" r="0" b="0"/>
              <a:pathLst>
                <a:path w="366145" h="560986">
                  <a:moveTo>
                    <a:pt x="132278" y="0"/>
                  </a:moveTo>
                  <a:lnTo>
                    <a:pt x="116637" y="17980"/>
                  </a:lnTo>
                  <a:lnTo>
                    <a:pt x="92672" y="73183"/>
                  </a:lnTo>
                  <a:lnTo>
                    <a:pt x="67083" y="117363"/>
                  </a:lnTo>
                  <a:lnTo>
                    <a:pt x="45127" y="180112"/>
                  </a:lnTo>
                  <a:lnTo>
                    <a:pt x="24986" y="235359"/>
                  </a:lnTo>
                  <a:lnTo>
                    <a:pt x="10912" y="291332"/>
                  </a:lnTo>
                  <a:lnTo>
                    <a:pt x="6919" y="347448"/>
                  </a:lnTo>
                  <a:lnTo>
                    <a:pt x="0" y="409226"/>
                  </a:lnTo>
                  <a:lnTo>
                    <a:pt x="7537" y="458691"/>
                  </a:lnTo>
                  <a:lnTo>
                    <a:pt x="20059" y="500896"/>
                  </a:lnTo>
                  <a:lnTo>
                    <a:pt x="33270" y="523267"/>
                  </a:lnTo>
                  <a:lnTo>
                    <a:pt x="60439" y="547846"/>
                  </a:lnTo>
                  <a:lnTo>
                    <a:pt x="80463" y="558562"/>
                  </a:lnTo>
                  <a:lnTo>
                    <a:pt x="107300" y="560985"/>
                  </a:lnTo>
                  <a:lnTo>
                    <a:pt x="155293" y="552652"/>
                  </a:lnTo>
                  <a:lnTo>
                    <a:pt x="206558" y="532246"/>
                  </a:lnTo>
                  <a:lnTo>
                    <a:pt x="268575" y="492096"/>
                  </a:lnTo>
                  <a:lnTo>
                    <a:pt x="307216" y="450746"/>
                  </a:lnTo>
                  <a:lnTo>
                    <a:pt x="342778" y="388369"/>
                  </a:lnTo>
                  <a:lnTo>
                    <a:pt x="365321" y="333168"/>
                  </a:lnTo>
                  <a:lnTo>
                    <a:pt x="366144" y="291219"/>
                  </a:lnTo>
                  <a:lnTo>
                    <a:pt x="353390" y="254743"/>
                  </a:lnTo>
                  <a:lnTo>
                    <a:pt x="338175" y="238781"/>
                  </a:lnTo>
                  <a:lnTo>
                    <a:pt x="329204" y="232886"/>
                  </a:lnTo>
                  <a:lnTo>
                    <a:pt x="294222" y="224591"/>
                  </a:lnTo>
                  <a:lnTo>
                    <a:pt x="241650" y="230193"/>
                  </a:lnTo>
                  <a:lnTo>
                    <a:pt x="179870" y="251527"/>
                  </a:lnTo>
                  <a:lnTo>
                    <a:pt x="126125" y="270479"/>
                  </a:lnTo>
                  <a:lnTo>
                    <a:pt x="83620" y="295540"/>
                  </a:lnTo>
                  <a:lnTo>
                    <a:pt x="68538" y="310335"/>
                  </a:lnTo>
                  <a:lnTo>
                    <a:pt x="57936" y="328609"/>
                  </a:lnTo>
                  <a:lnTo>
                    <a:pt x="4805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96505" y="4737823"/>
              <a:ext cx="343813" cy="432385"/>
            </a:xfrm>
            <a:custGeom>
              <a:avLst/>
              <a:gdLst/>
              <a:ahLst/>
              <a:cxnLst/>
              <a:rect l="0" t="0" r="0" b="0"/>
              <a:pathLst>
                <a:path w="343813" h="432385">
                  <a:moveTo>
                    <a:pt x="73070" y="0"/>
                  </a:moveTo>
                  <a:lnTo>
                    <a:pt x="38323" y="63428"/>
                  </a:lnTo>
                  <a:lnTo>
                    <a:pt x="21189" y="111575"/>
                  </a:lnTo>
                  <a:lnTo>
                    <a:pt x="6540" y="165539"/>
                  </a:lnTo>
                  <a:lnTo>
                    <a:pt x="1495" y="215945"/>
                  </a:lnTo>
                  <a:lnTo>
                    <a:pt x="0" y="275334"/>
                  </a:lnTo>
                  <a:lnTo>
                    <a:pt x="10735" y="331795"/>
                  </a:lnTo>
                  <a:lnTo>
                    <a:pt x="28734" y="374390"/>
                  </a:lnTo>
                  <a:lnTo>
                    <a:pt x="54474" y="403649"/>
                  </a:lnTo>
                  <a:lnTo>
                    <a:pt x="89917" y="427136"/>
                  </a:lnTo>
                  <a:lnTo>
                    <a:pt x="119552" y="432384"/>
                  </a:lnTo>
                  <a:lnTo>
                    <a:pt x="152220" y="428477"/>
                  </a:lnTo>
                  <a:lnTo>
                    <a:pt x="203497" y="406547"/>
                  </a:lnTo>
                  <a:lnTo>
                    <a:pt x="263866" y="370814"/>
                  </a:lnTo>
                  <a:lnTo>
                    <a:pt x="291428" y="345008"/>
                  </a:lnTo>
                  <a:lnTo>
                    <a:pt x="321703" y="299257"/>
                  </a:lnTo>
                  <a:lnTo>
                    <a:pt x="340638" y="245160"/>
                  </a:lnTo>
                  <a:lnTo>
                    <a:pt x="343812" y="203402"/>
                  </a:lnTo>
                  <a:lnTo>
                    <a:pt x="336693" y="161393"/>
                  </a:lnTo>
                  <a:lnTo>
                    <a:pt x="310800" y="105277"/>
                  </a:lnTo>
                  <a:lnTo>
                    <a:pt x="291032" y="79545"/>
                  </a:lnTo>
                  <a:lnTo>
                    <a:pt x="240213" y="43963"/>
                  </a:lnTo>
                  <a:lnTo>
                    <a:pt x="212867" y="31237"/>
                  </a:lnTo>
                  <a:lnTo>
                    <a:pt x="171163" y="25244"/>
                  </a:lnTo>
                  <a:lnTo>
                    <a:pt x="130340" y="31526"/>
                  </a:lnTo>
                  <a:lnTo>
                    <a:pt x="106712" y="41698"/>
                  </a:lnTo>
                  <a:lnTo>
                    <a:pt x="62541" y="84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53513" y="5053679"/>
              <a:ext cx="94757" cy="21057"/>
            </a:xfrm>
            <a:custGeom>
              <a:avLst/>
              <a:gdLst/>
              <a:ahLst/>
              <a:cxnLst/>
              <a:rect l="0" t="0" r="0" b="0"/>
              <a:pathLst>
                <a:path w="94757" h="21057">
                  <a:moveTo>
                    <a:pt x="0" y="0"/>
                  </a:moveTo>
                  <a:lnTo>
                    <a:pt x="58616" y="5589"/>
                  </a:lnTo>
                  <a:lnTo>
                    <a:pt x="94756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21927" y="5359015"/>
              <a:ext cx="1937245" cy="126333"/>
            </a:xfrm>
            <a:custGeom>
              <a:avLst/>
              <a:gdLst/>
              <a:ahLst/>
              <a:cxnLst/>
              <a:rect l="0" t="0" r="0" b="0"/>
              <a:pathLst>
                <a:path w="1937245" h="126333">
                  <a:moveTo>
                    <a:pt x="0" y="31575"/>
                  </a:moveTo>
                  <a:lnTo>
                    <a:pt x="58617" y="22510"/>
                  </a:lnTo>
                  <a:lnTo>
                    <a:pt x="113961" y="12930"/>
                  </a:lnTo>
                  <a:lnTo>
                    <a:pt x="162968" y="4344"/>
                  </a:lnTo>
                  <a:lnTo>
                    <a:pt x="213363" y="1280"/>
                  </a:lnTo>
                  <a:lnTo>
                    <a:pt x="261960" y="372"/>
                  </a:lnTo>
                  <a:lnTo>
                    <a:pt x="324323" y="104"/>
                  </a:lnTo>
                  <a:lnTo>
                    <a:pt x="379715" y="24"/>
                  </a:lnTo>
                  <a:lnTo>
                    <a:pt x="428623" y="0"/>
                  </a:lnTo>
                  <a:lnTo>
                    <a:pt x="485358" y="1163"/>
                  </a:lnTo>
                  <a:lnTo>
                    <a:pt x="539734" y="8396"/>
                  </a:lnTo>
                  <a:lnTo>
                    <a:pt x="594059" y="16778"/>
                  </a:lnTo>
                  <a:lnTo>
                    <a:pt x="654090" y="20952"/>
                  </a:lnTo>
                  <a:lnTo>
                    <a:pt x="716330" y="27908"/>
                  </a:lnTo>
                  <a:lnTo>
                    <a:pt x="779225" y="30489"/>
                  </a:lnTo>
                  <a:lnTo>
                    <a:pt x="842315" y="32423"/>
                  </a:lnTo>
                  <a:lnTo>
                    <a:pt x="905461" y="38715"/>
                  </a:lnTo>
                  <a:lnTo>
                    <a:pt x="967455" y="42270"/>
                  </a:lnTo>
                  <a:lnTo>
                    <a:pt x="1024558" y="49042"/>
                  </a:lnTo>
                  <a:lnTo>
                    <a:pt x="1085411" y="51569"/>
                  </a:lnTo>
                  <a:lnTo>
                    <a:pt x="1126983" y="52160"/>
                  </a:lnTo>
                  <a:lnTo>
                    <a:pt x="1171976" y="52422"/>
                  </a:lnTo>
                  <a:lnTo>
                    <a:pt x="1218099" y="53709"/>
                  </a:lnTo>
                  <a:lnTo>
                    <a:pt x="1261995" y="58180"/>
                  </a:lnTo>
                  <a:lnTo>
                    <a:pt x="1320579" y="61685"/>
                  </a:lnTo>
                  <a:lnTo>
                    <a:pt x="1380572" y="68313"/>
                  </a:lnTo>
                  <a:lnTo>
                    <a:pt x="1437212" y="72096"/>
                  </a:lnTo>
                  <a:lnTo>
                    <a:pt x="1485449" y="73217"/>
                  </a:lnTo>
                  <a:lnTo>
                    <a:pt x="1534967" y="79139"/>
                  </a:lnTo>
                  <a:lnTo>
                    <a:pt x="1581094" y="82713"/>
                  </a:lnTo>
                  <a:lnTo>
                    <a:pt x="1641165" y="83772"/>
                  </a:lnTo>
                  <a:lnTo>
                    <a:pt x="1683991" y="84020"/>
                  </a:lnTo>
                  <a:lnTo>
                    <a:pt x="1738203" y="81040"/>
                  </a:lnTo>
                  <a:lnTo>
                    <a:pt x="1799141" y="75141"/>
                  </a:lnTo>
                  <a:lnTo>
                    <a:pt x="1850181" y="79709"/>
                  </a:lnTo>
                  <a:lnTo>
                    <a:pt x="1901849" y="92902"/>
                  </a:lnTo>
                  <a:lnTo>
                    <a:pt x="1925717" y="109148"/>
                  </a:lnTo>
                  <a:lnTo>
                    <a:pt x="1937244" y="126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53761" y="5611689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64248" y="5562035"/>
              <a:ext cx="561001" cy="393701"/>
            </a:xfrm>
            <a:custGeom>
              <a:avLst/>
              <a:gdLst/>
              <a:ahLst/>
              <a:cxnLst/>
              <a:rect l="0" t="0" r="0" b="0"/>
              <a:pathLst>
                <a:path w="561001" h="393701">
                  <a:moveTo>
                    <a:pt x="136871" y="175996"/>
                  </a:moveTo>
                  <a:lnTo>
                    <a:pt x="133751" y="235354"/>
                  </a:lnTo>
                  <a:lnTo>
                    <a:pt x="127806" y="291706"/>
                  </a:lnTo>
                  <a:lnTo>
                    <a:pt x="133232" y="318670"/>
                  </a:lnTo>
                  <a:lnTo>
                    <a:pt x="144612" y="342352"/>
                  </a:lnTo>
                  <a:lnTo>
                    <a:pt x="170750" y="373075"/>
                  </a:lnTo>
                  <a:lnTo>
                    <a:pt x="190533" y="385639"/>
                  </a:lnTo>
                  <a:lnTo>
                    <a:pt x="232579" y="393700"/>
                  </a:lnTo>
                  <a:lnTo>
                    <a:pt x="289614" y="388018"/>
                  </a:lnTo>
                  <a:lnTo>
                    <a:pt x="342127" y="369392"/>
                  </a:lnTo>
                  <a:lnTo>
                    <a:pt x="402543" y="332611"/>
                  </a:lnTo>
                  <a:lnTo>
                    <a:pt x="459072" y="292561"/>
                  </a:lnTo>
                  <a:lnTo>
                    <a:pt x="517732" y="231542"/>
                  </a:lnTo>
                  <a:lnTo>
                    <a:pt x="548798" y="171457"/>
                  </a:lnTo>
                  <a:lnTo>
                    <a:pt x="561000" y="127597"/>
                  </a:lnTo>
                  <a:lnTo>
                    <a:pt x="560120" y="99114"/>
                  </a:lnTo>
                  <a:lnTo>
                    <a:pt x="549589" y="77095"/>
                  </a:lnTo>
                  <a:lnTo>
                    <a:pt x="514233" y="43896"/>
                  </a:lnTo>
                  <a:lnTo>
                    <a:pt x="472284" y="15978"/>
                  </a:lnTo>
                  <a:lnTo>
                    <a:pt x="433695" y="3151"/>
                  </a:lnTo>
                  <a:lnTo>
                    <a:pt x="392625" y="0"/>
                  </a:lnTo>
                  <a:lnTo>
                    <a:pt x="333706" y="5704"/>
                  </a:lnTo>
                  <a:lnTo>
                    <a:pt x="277268" y="12766"/>
                  </a:lnTo>
                  <a:lnTo>
                    <a:pt x="225088" y="25427"/>
                  </a:lnTo>
                  <a:lnTo>
                    <a:pt x="163393" y="48269"/>
                  </a:lnTo>
                  <a:lnTo>
                    <a:pt x="106005" y="84638"/>
                  </a:lnTo>
                  <a:lnTo>
                    <a:pt x="62313" y="127094"/>
                  </a:lnTo>
                  <a:lnTo>
                    <a:pt x="28401" y="180787"/>
                  </a:lnTo>
                  <a:lnTo>
                    <a:pt x="7524" y="243769"/>
                  </a:lnTo>
                  <a:lnTo>
                    <a:pt x="0" y="281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717818" y="4653596"/>
            <a:ext cx="1092791" cy="1231468"/>
            <a:chOff x="6717818" y="4653596"/>
            <a:chExt cx="1092791" cy="1231468"/>
          </a:xfrm>
        </p:grpSpPr>
        <p:sp>
          <p:nvSpPr>
            <p:cNvPr id="49" name="Freeform 48"/>
            <p:cNvSpPr/>
            <p:nvPr/>
          </p:nvSpPr>
          <p:spPr>
            <a:xfrm>
              <a:off x="6990922" y="5074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33077" y="49799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72060" y="5190549"/>
              <a:ext cx="459790" cy="294419"/>
            </a:xfrm>
            <a:custGeom>
              <a:avLst/>
              <a:gdLst/>
              <a:ahLst/>
              <a:cxnLst/>
              <a:rect l="0" t="0" r="0" b="0"/>
              <a:pathLst>
                <a:path w="459790" h="294419">
                  <a:moveTo>
                    <a:pt x="8334" y="126342"/>
                  </a:moveTo>
                  <a:lnTo>
                    <a:pt x="0" y="163820"/>
                  </a:lnTo>
                  <a:lnTo>
                    <a:pt x="1575" y="198668"/>
                  </a:lnTo>
                  <a:lnTo>
                    <a:pt x="7669" y="220488"/>
                  </a:lnTo>
                  <a:lnTo>
                    <a:pt x="18177" y="241884"/>
                  </a:lnTo>
                  <a:lnTo>
                    <a:pt x="42835" y="268071"/>
                  </a:lnTo>
                  <a:lnTo>
                    <a:pt x="77958" y="285059"/>
                  </a:lnTo>
                  <a:lnTo>
                    <a:pt x="132917" y="292874"/>
                  </a:lnTo>
                  <a:lnTo>
                    <a:pt x="195766" y="294418"/>
                  </a:lnTo>
                  <a:lnTo>
                    <a:pt x="259176" y="289133"/>
                  </a:lnTo>
                  <a:lnTo>
                    <a:pt x="319622" y="275655"/>
                  </a:lnTo>
                  <a:lnTo>
                    <a:pt x="370384" y="251675"/>
                  </a:lnTo>
                  <a:lnTo>
                    <a:pt x="426713" y="207362"/>
                  </a:lnTo>
                  <a:lnTo>
                    <a:pt x="446593" y="178034"/>
                  </a:lnTo>
                  <a:lnTo>
                    <a:pt x="454630" y="156335"/>
                  </a:lnTo>
                  <a:lnTo>
                    <a:pt x="459789" y="104277"/>
                  </a:lnTo>
                  <a:lnTo>
                    <a:pt x="458155" y="79101"/>
                  </a:lnTo>
                  <a:lnTo>
                    <a:pt x="432329" y="22792"/>
                  </a:lnTo>
                  <a:lnTo>
                    <a:pt x="4084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17818" y="4653596"/>
              <a:ext cx="1092791" cy="1231468"/>
            </a:xfrm>
            <a:custGeom>
              <a:avLst/>
              <a:gdLst/>
              <a:ahLst/>
              <a:cxnLst/>
              <a:rect l="0" t="0" r="0" b="0"/>
              <a:pathLst>
                <a:path w="1092791" h="1231468">
                  <a:moveTo>
                    <a:pt x="452089" y="0"/>
                  </a:moveTo>
                  <a:lnTo>
                    <a:pt x="397944" y="11452"/>
                  </a:lnTo>
                  <a:lnTo>
                    <a:pt x="342997" y="30338"/>
                  </a:lnTo>
                  <a:lnTo>
                    <a:pt x="287083" y="49363"/>
                  </a:lnTo>
                  <a:lnTo>
                    <a:pt x="230978" y="77557"/>
                  </a:lnTo>
                  <a:lnTo>
                    <a:pt x="174835" y="116575"/>
                  </a:lnTo>
                  <a:lnTo>
                    <a:pt x="116101" y="168556"/>
                  </a:lnTo>
                  <a:lnTo>
                    <a:pt x="63826" y="229517"/>
                  </a:lnTo>
                  <a:lnTo>
                    <a:pt x="35017" y="284545"/>
                  </a:lnTo>
                  <a:lnTo>
                    <a:pt x="17715" y="346065"/>
                  </a:lnTo>
                  <a:lnTo>
                    <a:pt x="6621" y="397205"/>
                  </a:lnTo>
                  <a:lnTo>
                    <a:pt x="1513" y="454992"/>
                  </a:lnTo>
                  <a:lnTo>
                    <a:pt x="0" y="516568"/>
                  </a:lnTo>
                  <a:lnTo>
                    <a:pt x="2767" y="561428"/>
                  </a:lnTo>
                  <a:lnTo>
                    <a:pt x="6725" y="607492"/>
                  </a:lnTo>
                  <a:lnTo>
                    <a:pt x="8485" y="651362"/>
                  </a:lnTo>
                  <a:lnTo>
                    <a:pt x="12385" y="697376"/>
                  </a:lnTo>
                  <a:lnTo>
                    <a:pt x="18019" y="743953"/>
                  </a:lnTo>
                  <a:lnTo>
                    <a:pt x="24422" y="788050"/>
                  </a:lnTo>
                  <a:lnTo>
                    <a:pt x="31168" y="831045"/>
                  </a:lnTo>
                  <a:lnTo>
                    <a:pt x="47781" y="891593"/>
                  </a:lnTo>
                  <a:lnTo>
                    <a:pt x="74930" y="943459"/>
                  </a:lnTo>
                  <a:lnTo>
                    <a:pt x="108321" y="991581"/>
                  </a:lnTo>
                  <a:lnTo>
                    <a:pt x="167114" y="1054655"/>
                  </a:lnTo>
                  <a:lnTo>
                    <a:pt x="217782" y="1092379"/>
                  </a:lnTo>
                  <a:lnTo>
                    <a:pt x="269840" y="1125783"/>
                  </a:lnTo>
                  <a:lnTo>
                    <a:pt x="327899" y="1152318"/>
                  </a:lnTo>
                  <a:lnTo>
                    <a:pt x="389555" y="1174999"/>
                  </a:lnTo>
                  <a:lnTo>
                    <a:pt x="452277" y="1196536"/>
                  </a:lnTo>
                  <a:lnTo>
                    <a:pt x="509726" y="1217735"/>
                  </a:lnTo>
                  <a:lnTo>
                    <a:pt x="563793" y="1227657"/>
                  </a:lnTo>
                  <a:lnTo>
                    <a:pt x="616858" y="1230596"/>
                  </a:lnTo>
                  <a:lnTo>
                    <a:pt x="669625" y="1231467"/>
                  </a:lnTo>
                  <a:lnTo>
                    <a:pt x="722305" y="1226136"/>
                  </a:lnTo>
                  <a:lnTo>
                    <a:pt x="784101" y="1212684"/>
                  </a:lnTo>
                  <a:lnTo>
                    <a:pt x="826023" y="1194054"/>
                  </a:lnTo>
                  <a:lnTo>
                    <a:pt x="883086" y="1152379"/>
                  </a:lnTo>
                  <a:lnTo>
                    <a:pt x="936311" y="1093281"/>
                  </a:lnTo>
                  <a:lnTo>
                    <a:pt x="978496" y="1032890"/>
                  </a:lnTo>
                  <a:lnTo>
                    <a:pt x="1013389" y="971871"/>
                  </a:lnTo>
                  <a:lnTo>
                    <a:pt x="1041489" y="921881"/>
                  </a:lnTo>
                  <a:lnTo>
                    <a:pt x="1063983" y="870024"/>
                  </a:lnTo>
                  <a:lnTo>
                    <a:pt x="1078578" y="817615"/>
                  </a:lnTo>
                  <a:lnTo>
                    <a:pt x="1089141" y="765041"/>
                  </a:lnTo>
                  <a:lnTo>
                    <a:pt x="1092790" y="712419"/>
                  </a:lnTo>
                  <a:lnTo>
                    <a:pt x="1092702" y="660953"/>
                  </a:lnTo>
                  <a:lnTo>
                    <a:pt x="1082784" y="597928"/>
                  </a:lnTo>
                  <a:lnTo>
                    <a:pt x="1072970" y="546831"/>
                  </a:lnTo>
                  <a:lnTo>
                    <a:pt x="1059533" y="497765"/>
                  </a:lnTo>
                  <a:lnTo>
                    <a:pt x="1034032" y="439265"/>
                  </a:lnTo>
                  <a:lnTo>
                    <a:pt x="1005295" y="382649"/>
                  </a:lnTo>
                  <a:lnTo>
                    <a:pt x="967036" y="329525"/>
                  </a:lnTo>
                  <a:lnTo>
                    <a:pt x="916388" y="272985"/>
                  </a:lnTo>
                  <a:lnTo>
                    <a:pt x="878417" y="223375"/>
                  </a:lnTo>
                  <a:lnTo>
                    <a:pt x="820100" y="175991"/>
                  </a:lnTo>
                  <a:lnTo>
                    <a:pt x="767154" y="139399"/>
                  </a:lnTo>
                  <a:lnTo>
                    <a:pt x="711636" y="109293"/>
                  </a:lnTo>
                  <a:lnTo>
                    <a:pt x="655609" y="80817"/>
                  </a:lnTo>
                  <a:lnTo>
                    <a:pt x="599481" y="55781"/>
                  </a:lnTo>
                  <a:lnTo>
                    <a:pt x="543334" y="39224"/>
                  </a:lnTo>
                  <a:lnTo>
                    <a:pt x="484454" y="33848"/>
                  </a:lnTo>
                  <a:lnTo>
                    <a:pt x="431913" y="32255"/>
                  </a:lnTo>
                  <a:lnTo>
                    <a:pt x="375531" y="37373"/>
                  </a:lnTo>
                  <a:lnTo>
                    <a:pt x="319982" y="49583"/>
                  </a:lnTo>
                  <a:lnTo>
                    <a:pt x="283632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7078024" y="1726673"/>
            <a:ext cx="1446491" cy="946046"/>
            <a:chOff x="7078024" y="1726673"/>
            <a:chExt cx="1446491" cy="946046"/>
          </a:xfrm>
        </p:grpSpPr>
        <p:sp>
          <p:nvSpPr>
            <p:cNvPr id="54" name="Freeform 53"/>
            <p:cNvSpPr/>
            <p:nvPr/>
          </p:nvSpPr>
          <p:spPr>
            <a:xfrm>
              <a:off x="7151123" y="2116227"/>
              <a:ext cx="331741" cy="376134"/>
            </a:xfrm>
            <a:custGeom>
              <a:avLst/>
              <a:gdLst/>
              <a:ahLst/>
              <a:cxnLst/>
              <a:rect l="0" t="0" r="0" b="0"/>
              <a:pathLst>
                <a:path w="331741" h="376134">
                  <a:moveTo>
                    <a:pt x="166183" y="0"/>
                  </a:moveTo>
                  <a:lnTo>
                    <a:pt x="142136" y="9576"/>
                  </a:lnTo>
                  <a:lnTo>
                    <a:pt x="120712" y="27534"/>
                  </a:lnTo>
                  <a:lnTo>
                    <a:pt x="71222" y="84797"/>
                  </a:lnTo>
                  <a:lnTo>
                    <a:pt x="33257" y="142535"/>
                  </a:lnTo>
                  <a:lnTo>
                    <a:pt x="9236" y="202521"/>
                  </a:lnTo>
                  <a:lnTo>
                    <a:pt x="0" y="256684"/>
                  </a:lnTo>
                  <a:lnTo>
                    <a:pt x="3989" y="292864"/>
                  </a:lnTo>
                  <a:lnTo>
                    <a:pt x="18169" y="325811"/>
                  </a:lnTo>
                  <a:lnTo>
                    <a:pt x="42778" y="352210"/>
                  </a:lnTo>
                  <a:lnTo>
                    <a:pt x="72296" y="369261"/>
                  </a:lnTo>
                  <a:lnTo>
                    <a:pt x="114448" y="376133"/>
                  </a:lnTo>
                  <a:lnTo>
                    <a:pt x="163982" y="372580"/>
                  </a:lnTo>
                  <a:lnTo>
                    <a:pt x="210114" y="352940"/>
                  </a:lnTo>
                  <a:lnTo>
                    <a:pt x="270320" y="304665"/>
                  </a:lnTo>
                  <a:lnTo>
                    <a:pt x="307765" y="263082"/>
                  </a:lnTo>
                  <a:lnTo>
                    <a:pt x="324857" y="220410"/>
                  </a:lnTo>
                  <a:lnTo>
                    <a:pt x="331740" y="170722"/>
                  </a:lnTo>
                  <a:lnTo>
                    <a:pt x="331726" y="111106"/>
                  </a:lnTo>
                  <a:lnTo>
                    <a:pt x="311619" y="64321"/>
                  </a:lnTo>
                  <a:lnTo>
                    <a:pt x="296332" y="43795"/>
                  </a:lnTo>
                  <a:lnTo>
                    <a:pt x="251510" y="14674"/>
                  </a:lnTo>
                  <a:lnTo>
                    <a:pt x="222271" y="4348"/>
                  </a:lnTo>
                  <a:lnTo>
                    <a:pt x="1977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54218" y="2358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71985" y="1986867"/>
              <a:ext cx="336027" cy="334876"/>
            </a:xfrm>
            <a:custGeom>
              <a:avLst/>
              <a:gdLst/>
              <a:ahLst/>
              <a:cxnLst/>
              <a:rect l="0" t="0" r="0" b="0"/>
              <a:pathLst>
                <a:path w="336027" h="334876">
                  <a:moveTo>
                    <a:pt x="203331" y="13547"/>
                  </a:moveTo>
                  <a:lnTo>
                    <a:pt x="186563" y="2369"/>
                  </a:lnTo>
                  <a:lnTo>
                    <a:pt x="168972" y="0"/>
                  </a:lnTo>
                  <a:lnTo>
                    <a:pt x="129083" y="8012"/>
                  </a:lnTo>
                  <a:lnTo>
                    <a:pt x="103472" y="23085"/>
                  </a:lnTo>
                  <a:lnTo>
                    <a:pt x="59610" y="62901"/>
                  </a:lnTo>
                  <a:lnTo>
                    <a:pt x="24369" y="117590"/>
                  </a:lnTo>
                  <a:lnTo>
                    <a:pt x="6416" y="153169"/>
                  </a:lnTo>
                  <a:lnTo>
                    <a:pt x="0" y="179717"/>
                  </a:lnTo>
                  <a:lnTo>
                    <a:pt x="5413" y="231767"/>
                  </a:lnTo>
                  <a:lnTo>
                    <a:pt x="13592" y="254423"/>
                  </a:lnTo>
                  <a:lnTo>
                    <a:pt x="28925" y="276191"/>
                  </a:lnTo>
                  <a:lnTo>
                    <a:pt x="91395" y="325226"/>
                  </a:lnTo>
                  <a:lnTo>
                    <a:pt x="116537" y="333395"/>
                  </a:lnTo>
                  <a:lnTo>
                    <a:pt x="157337" y="334875"/>
                  </a:lnTo>
                  <a:lnTo>
                    <a:pt x="202565" y="324894"/>
                  </a:lnTo>
                  <a:lnTo>
                    <a:pt x="244124" y="303252"/>
                  </a:lnTo>
                  <a:lnTo>
                    <a:pt x="276076" y="273327"/>
                  </a:lnTo>
                  <a:lnTo>
                    <a:pt x="319061" y="213287"/>
                  </a:lnTo>
                  <a:lnTo>
                    <a:pt x="326108" y="202859"/>
                  </a:lnTo>
                  <a:lnTo>
                    <a:pt x="336026" y="160237"/>
                  </a:lnTo>
                  <a:lnTo>
                    <a:pt x="333375" y="121741"/>
                  </a:lnTo>
                  <a:lnTo>
                    <a:pt x="325079" y="102188"/>
                  </a:lnTo>
                  <a:lnTo>
                    <a:pt x="292803" y="56025"/>
                  </a:lnTo>
                  <a:lnTo>
                    <a:pt x="264936" y="33412"/>
                  </a:lnTo>
                  <a:lnTo>
                    <a:pt x="224388" y="13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285927" y="1874072"/>
              <a:ext cx="94758" cy="336913"/>
            </a:xfrm>
            <a:custGeom>
              <a:avLst/>
              <a:gdLst/>
              <a:ahLst/>
              <a:cxnLst/>
              <a:rect l="0" t="0" r="0" b="0"/>
              <a:pathLst>
                <a:path w="94758" h="336913">
                  <a:moveTo>
                    <a:pt x="0" y="0"/>
                  </a:moveTo>
                  <a:lnTo>
                    <a:pt x="3120" y="42692"/>
                  </a:lnTo>
                  <a:lnTo>
                    <a:pt x="17958" y="96003"/>
                  </a:lnTo>
                  <a:lnTo>
                    <a:pt x="31667" y="151458"/>
                  </a:lnTo>
                  <a:lnTo>
                    <a:pt x="51229" y="212801"/>
                  </a:lnTo>
                  <a:lnTo>
                    <a:pt x="69218" y="268809"/>
                  </a:lnTo>
                  <a:lnTo>
                    <a:pt x="84036" y="311761"/>
                  </a:lnTo>
                  <a:lnTo>
                    <a:pt x="947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17471" y="2000414"/>
              <a:ext cx="231628" cy="156755"/>
            </a:xfrm>
            <a:custGeom>
              <a:avLst/>
              <a:gdLst/>
              <a:ahLst/>
              <a:cxnLst/>
              <a:rect l="0" t="0" r="0" b="0"/>
              <a:pathLst>
                <a:path w="231628" h="156755">
                  <a:moveTo>
                    <a:pt x="231627" y="21057"/>
                  </a:moveTo>
                  <a:lnTo>
                    <a:pt x="214859" y="26646"/>
                  </a:lnTo>
                  <a:lnTo>
                    <a:pt x="157380" y="69525"/>
                  </a:lnTo>
                  <a:lnTo>
                    <a:pt x="100985" y="119284"/>
                  </a:lnTo>
                  <a:lnTo>
                    <a:pt x="57666" y="154413"/>
                  </a:lnTo>
                  <a:lnTo>
                    <a:pt x="50142" y="156754"/>
                  </a:lnTo>
                  <a:lnTo>
                    <a:pt x="42787" y="155976"/>
                  </a:lnTo>
                  <a:lnTo>
                    <a:pt x="35544" y="153117"/>
                  </a:lnTo>
                  <a:lnTo>
                    <a:pt x="24376" y="137462"/>
                  </a:lnTo>
                  <a:lnTo>
                    <a:pt x="5116" y="83136"/>
                  </a:lnTo>
                  <a:lnTo>
                    <a:pt x="1011" y="337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78024" y="1726673"/>
              <a:ext cx="1446491" cy="946046"/>
            </a:xfrm>
            <a:custGeom>
              <a:avLst/>
              <a:gdLst/>
              <a:ahLst/>
              <a:cxnLst/>
              <a:rect l="0" t="0" r="0" b="0"/>
              <a:pathLst>
                <a:path w="1446491" h="946046">
                  <a:moveTo>
                    <a:pt x="1060504" y="0"/>
                  </a:moveTo>
                  <a:lnTo>
                    <a:pt x="1003240" y="3120"/>
                  </a:lnTo>
                  <a:lnTo>
                    <a:pt x="942348" y="14654"/>
                  </a:lnTo>
                  <a:lnTo>
                    <a:pt x="882597" y="31667"/>
                  </a:lnTo>
                  <a:lnTo>
                    <a:pt x="826680" y="51483"/>
                  </a:lnTo>
                  <a:lnTo>
                    <a:pt x="767005" y="79840"/>
                  </a:lnTo>
                  <a:lnTo>
                    <a:pt x="715401" y="102988"/>
                  </a:lnTo>
                  <a:lnTo>
                    <a:pt x="663006" y="122855"/>
                  </a:lnTo>
                  <a:lnTo>
                    <a:pt x="607596" y="148097"/>
                  </a:lnTo>
                  <a:lnTo>
                    <a:pt x="544800" y="182586"/>
                  </a:lnTo>
                  <a:lnTo>
                    <a:pt x="491310" y="210588"/>
                  </a:lnTo>
                  <a:lnTo>
                    <a:pt x="435684" y="244239"/>
                  </a:lnTo>
                  <a:lnTo>
                    <a:pt x="380806" y="277445"/>
                  </a:lnTo>
                  <a:lnTo>
                    <a:pt x="318533" y="321282"/>
                  </a:lnTo>
                  <a:lnTo>
                    <a:pt x="261069" y="366093"/>
                  </a:lnTo>
                  <a:lnTo>
                    <a:pt x="207792" y="411681"/>
                  </a:lnTo>
                  <a:lnTo>
                    <a:pt x="151769" y="472707"/>
                  </a:lnTo>
                  <a:lnTo>
                    <a:pt x="92615" y="534490"/>
                  </a:lnTo>
                  <a:lnTo>
                    <a:pt x="79339" y="551066"/>
                  </a:lnTo>
                  <a:lnTo>
                    <a:pt x="41729" y="613058"/>
                  </a:lnTo>
                  <a:lnTo>
                    <a:pt x="20104" y="664420"/>
                  </a:lnTo>
                  <a:lnTo>
                    <a:pt x="2878" y="722486"/>
                  </a:lnTo>
                  <a:lnTo>
                    <a:pt x="0" y="764931"/>
                  </a:lnTo>
                  <a:lnTo>
                    <a:pt x="8916" y="818076"/>
                  </a:lnTo>
                  <a:lnTo>
                    <a:pt x="21676" y="851876"/>
                  </a:lnTo>
                  <a:lnTo>
                    <a:pt x="34944" y="872281"/>
                  </a:lnTo>
                  <a:lnTo>
                    <a:pt x="63313" y="896923"/>
                  </a:lnTo>
                  <a:lnTo>
                    <a:pt x="122248" y="927739"/>
                  </a:lnTo>
                  <a:lnTo>
                    <a:pt x="174916" y="942435"/>
                  </a:lnTo>
                  <a:lnTo>
                    <a:pt x="224630" y="946045"/>
                  </a:lnTo>
                  <a:lnTo>
                    <a:pt x="280953" y="945945"/>
                  </a:lnTo>
                  <a:lnTo>
                    <a:pt x="331827" y="940196"/>
                  </a:lnTo>
                  <a:lnTo>
                    <a:pt x="393695" y="936803"/>
                  </a:lnTo>
                  <a:lnTo>
                    <a:pt x="443221" y="928908"/>
                  </a:lnTo>
                  <a:lnTo>
                    <a:pt x="501877" y="915760"/>
                  </a:lnTo>
                  <a:lnTo>
                    <a:pt x="558524" y="901898"/>
                  </a:lnTo>
                  <a:lnTo>
                    <a:pt x="608708" y="887895"/>
                  </a:lnTo>
                  <a:lnTo>
                    <a:pt x="669400" y="873864"/>
                  </a:lnTo>
                  <a:lnTo>
                    <a:pt x="726796" y="859827"/>
                  </a:lnTo>
                  <a:lnTo>
                    <a:pt x="784363" y="844620"/>
                  </a:lnTo>
                  <a:lnTo>
                    <a:pt x="847727" y="823418"/>
                  </a:lnTo>
                  <a:lnTo>
                    <a:pt x="894514" y="808225"/>
                  </a:lnTo>
                  <a:lnTo>
                    <a:pt x="957136" y="782131"/>
                  </a:lnTo>
                  <a:lnTo>
                    <a:pt x="1014566" y="761682"/>
                  </a:lnTo>
                  <a:lnTo>
                    <a:pt x="1067851" y="736326"/>
                  </a:lnTo>
                  <a:lnTo>
                    <a:pt x="1118108" y="708787"/>
                  </a:lnTo>
                  <a:lnTo>
                    <a:pt x="1171925" y="679647"/>
                  </a:lnTo>
                  <a:lnTo>
                    <a:pt x="1233970" y="636680"/>
                  </a:lnTo>
                  <a:lnTo>
                    <a:pt x="1296586" y="593234"/>
                  </a:lnTo>
                  <a:lnTo>
                    <a:pt x="1357686" y="533257"/>
                  </a:lnTo>
                  <a:lnTo>
                    <a:pt x="1404760" y="471371"/>
                  </a:lnTo>
                  <a:lnTo>
                    <a:pt x="1426243" y="419653"/>
                  </a:lnTo>
                  <a:lnTo>
                    <a:pt x="1441962" y="379885"/>
                  </a:lnTo>
                  <a:lnTo>
                    <a:pt x="1446490" y="331577"/>
                  </a:lnTo>
                  <a:lnTo>
                    <a:pt x="1440942" y="281389"/>
                  </a:lnTo>
                  <a:lnTo>
                    <a:pt x="1425468" y="225036"/>
                  </a:lnTo>
                  <a:lnTo>
                    <a:pt x="1403779" y="190680"/>
                  </a:lnTo>
                  <a:lnTo>
                    <a:pt x="1360820" y="137024"/>
                  </a:lnTo>
                  <a:lnTo>
                    <a:pt x="1314625" y="101026"/>
                  </a:lnTo>
                  <a:lnTo>
                    <a:pt x="1255357" y="65917"/>
                  </a:lnTo>
                  <a:lnTo>
                    <a:pt x="1198078" y="45985"/>
                  </a:lnTo>
                  <a:lnTo>
                    <a:pt x="1139235" y="28124"/>
                  </a:lnTo>
                  <a:lnTo>
                    <a:pt x="1084678" y="22453"/>
                  </a:lnTo>
                  <a:lnTo>
                    <a:pt x="1025721" y="21333"/>
                  </a:lnTo>
                  <a:lnTo>
                    <a:pt x="963686" y="26701"/>
                  </a:lnTo>
                  <a:lnTo>
                    <a:pt x="914964" y="35727"/>
                  </a:lnTo>
                  <a:lnTo>
                    <a:pt x="863483" y="45811"/>
                  </a:lnTo>
                  <a:lnTo>
                    <a:pt x="810496" y="58529"/>
                  </a:lnTo>
                  <a:lnTo>
                    <a:pt x="765706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2013-10-07T14:19:11Z</dcterms:created>
  <dcterms:modified xsi:type="dcterms:W3CDTF">2013-10-07T14:19:19Z</dcterms:modified>
</cp:coreProperties>
</file>